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24"/>
  </p:notesMasterIdLst>
  <p:sldIdLst>
    <p:sldId id="256" r:id="rId5"/>
    <p:sldId id="30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9" r:id="rId19"/>
    <p:sldId id="292" r:id="rId20"/>
    <p:sldId id="296" r:id="rId21"/>
    <p:sldId id="297" r:id="rId22"/>
    <p:sldId id="290" r:id="rId23"/>
  </p:sldIdLst>
  <p:sldSz cx="18288000" cy="10287000"/>
  <p:notesSz cx="6858000" cy="9144000"/>
  <p:embeddedFontLst>
    <p:embeddedFont>
      <p:font typeface="Amatic SC" panose="00000500000000000000" pitchFamily="2" charset="-79"/>
      <p:regular r:id="rId25"/>
      <p:bold r:id="rId26"/>
    </p:embeddedFont>
    <p:embeddedFont>
      <p:font typeface="Amatic SC Bold" panose="00000800000000000000" pitchFamily="2" charset="-79"/>
      <p:regular r:id="rId27"/>
      <p:bold r:id="rId28"/>
    </p:embeddedFont>
    <p:embeddedFont>
      <p:font typeface="Trebuchet MS" panose="020B0603020202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4E5B737-BA1E-FEDD-72E7-67B14C2B4668}" name="Roisin O' Hara" initials="RH" userId="BkemKYdc+jTpPya5mTabFqA1QF+UEjKpIyX9dV2Xwpc="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4E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8584ED-8115-D3E8-A720-948CFB884122}" v="6" dt="2025-02-24T19:02:19.9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953" autoAdjust="0"/>
  </p:normalViewPr>
  <p:slideViewPr>
    <p:cSldViewPr>
      <p:cViewPr varScale="1">
        <p:scale>
          <a:sx n="49" d="100"/>
          <a:sy n="49" d="100"/>
        </p:scale>
        <p:origin x="104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isin O' Hara" userId="BkemKYdc+jTpPya5mTabFqA1QF+UEjKpIyX9dV2Xwpc=" providerId="None" clId="Web-{8C830B4F-0494-43D9-89D1-ABA70D2A14CD}"/>
    <pc:docChg chg="mod modSld">
      <pc:chgData name="Roisin O' Hara" userId="BkemKYdc+jTpPya5mTabFqA1QF+UEjKpIyX9dV2Xwpc=" providerId="None" clId="Web-{8C830B4F-0494-43D9-89D1-ABA70D2A14CD}" dt="2021-07-22T15:16:29.170" v="4"/>
      <pc:docMkLst>
        <pc:docMk/>
      </pc:docMkLst>
      <pc:sldChg chg="addCm">
        <pc:chgData name="Roisin O' Hara" userId="BkemKYdc+jTpPya5mTabFqA1QF+UEjKpIyX9dV2Xwpc=" providerId="None" clId="Web-{8C830B4F-0494-43D9-89D1-ABA70D2A14CD}" dt="2021-07-22T15:15:27.559" v="1"/>
        <pc:sldMkLst>
          <pc:docMk/>
          <pc:sldMk cId="3773832318" sldId="291"/>
        </pc:sldMkLst>
      </pc:sldChg>
      <pc:sldChg chg="modSp">
        <pc:chgData name="Roisin O' Hara" userId="BkemKYdc+jTpPya5mTabFqA1QF+UEjKpIyX9dV2Xwpc=" providerId="None" clId="Web-{8C830B4F-0494-43D9-89D1-ABA70D2A14CD}" dt="2021-07-22T15:15:56.841" v="3" actId="20577"/>
        <pc:sldMkLst>
          <pc:docMk/>
          <pc:sldMk cId="1608476720" sldId="296"/>
        </pc:sldMkLst>
        <pc:spChg chg="mod">
          <ac:chgData name="Roisin O' Hara" userId="BkemKYdc+jTpPya5mTabFqA1QF+UEjKpIyX9dV2Xwpc=" providerId="None" clId="Web-{8C830B4F-0494-43D9-89D1-ABA70D2A14CD}" dt="2021-07-22T15:15:56.841" v="3" actId="20577"/>
          <ac:spMkLst>
            <pc:docMk/>
            <pc:sldMk cId="1608476720" sldId="296"/>
            <ac:spMk id="5" creationId="{3F2E10BE-FCDD-FC4A-A253-D937D14CEF06}"/>
          </ac:spMkLst>
        </pc:spChg>
      </pc:sldChg>
      <pc:sldChg chg="addCm">
        <pc:chgData name="Roisin O' Hara" userId="BkemKYdc+jTpPya5mTabFqA1QF+UEjKpIyX9dV2Xwpc=" providerId="None" clId="Web-{8C830B4F-0494-43D9-89D1-ABA70D2A14CD}" dt="2021-07-22T15:16:29.170" v="4"/>
        <pc:sldMkLst>
          <pc:docMk/>
          <pc:sldMk cId="442977948" sldId="297"/>
        </pc:sldMkLst>
      </pc:sldChg>
    </pc:docChg>
  </pc:docChgLst>
  <pc:docChgLst>
    <pc:chgData name="Alice Buchanan" userId="S::alice.buchanan@keepnorthernirelandbeautiful.org::91d8cfd2-1304-46ec-908e-e709bb0c21a5" providerId="AD" clId="Web-{EC09B50E-0D18-2EF1-D6E0-4769EFA4BAF4}"/>
    <pc:docChg chg="addSld delSld modSld sldOrd">
      <pc:chgData name="Alice Buchanan" userId="S::alice.buchanan@keepnorthernirelandbeautiful.org::91d8cfd2-1304-46ec-908e-e709bb0c21a5" providerId="AD" clId="Web-{EC09B50E-0D18-2EF1-D6E0-4769EFA4BAF4}" dt="2025-02-03T15:44:44.925" v="45"/>
      <pc:docMkLst>
        <pc:docMk/>
      </pc:docMkLst>
      <pc:sldChg chg="del">
        <pc:chgData name="Alice Buchanan" userId="S::alice.buchanan@keepnorthernirelandbeautiful.org::91d8cfd2-1304-46ec-908e-e709bb0c21a5" providerId="AD" clId="Web-{EC09B50E-0D18-2EF1-D6E0-4769EFA4BAF4}" dt="2025-02-03T15:42:35.139" v="25"/>
        <pc:sldMkLst>
          <pc:docMk/>
          <pc:sldMk cId="0" sldId="258"/>
        </pc:sldMkLst>
      </pc:sldChg>
      <pc:sldChg chg="del">
        <pc:chgData name="Alice Buchanan" userId="S::alice.buchanan@keepnorthernirelandbeautiful.org::91d8cfd2-1304-46ec-908e-e709bb0c21a5" providerId="AD" clId="Web-{EC09B50E-0D18-2EF1-D6E0-4769EFA4BAF4}" dt="2025-02-03T15:42:37.951" v="26"/>
        <pc:sldMkLst>
          <pc:docMk/>
          <pc:sldMk cId="0" sldId="259"/>
        </pc:sldMkLst>
      </pc:sldChg>
      <pc:sldChg chg="del">
        <pc:chgData name="Alice Buchanan" userId="S::alice.buchanan@keepnorthernirelandbeautiful.org::91d8cfd2-1304-46ec-908e-e709bb0c21a5" providerId="AD" clId="Web-{EC09B50E-0D18-2EF1-D6E0-4769EFA4BAF4}" dt="2025-02-03T15:42:42.795" v="27"/>
        <pc:sldMkLst>
          <pc:docMk/>
          <pc:sldMk cId="0" sldId="260"/>
        </pc:sldMkLst>
      </pc:sldChg>
      <pc:sldChg chg="del">
        <pc:chgData name="Alice Buchanan" userId="S::alice.buchanan@keepnorthernirelandbeautiful.org::91d8cfd2-1304-46ec-908e-e709bb0c21a5" providerId="AD" clId="Web-{EC09B50E-0D18-2EF1-D6E0-4769EFA4BAF4}" dt="2025-02-03T15:42:44.202" v="28"/>
        <pc:sldMkLst>
          <pc:docMk/>
          <pc:sldMk cId="0" sldId="261"/>
        </pc:sldMkLst>
      </pc:sldChg>
      <pc:sldChg chg="del">
        <pc:chgData name="Alice Buchanan" userId="S::alice.buchanan@keepnorthernirelandbeautiful.org::91d8cfd2-1304-46ec-908e-e709bb0c21a5" providerId="AD" clId="Web-{EC09B50E-0D18-2EF1-D6E0-4769EFA4BAF4}" dt="2025-02-03T15:42:46.124" v="29"/>
        <pc:sldMkLst>
          <pc:docMk/>
          <pc:sldMk cId="0" sldId="262"/>
        </pc:sldMkLst>
      </pc:sldChg>
      <pc:sldChg chg="del">
        <pc:chgData name="Alice Buchanan" userId="S::alice.buchanan@keepnorthernirelandbeautiful.org::91d8cfd2-1304-46ec-908e-e709bb0c21a5" providerId="AD" clId="Web-{EC09B50E-0D18-2EF1-D6E0-4769EFA4BAF4}" dt="2025-02-03T15:42:48.483" v="30"/>
        <pc:sldMkLst>
          <pc:docMk/>
          <pc:sldMk cId="0" sldId="263"/>
        </pc:sldMkLst>
      </pc:sldChg>
      <pc:sldChg chg="del">
        <pc:chgData name="Alice Buchanan" userId="S::alice.buchanan@keepnorthernirelandbeautiful.org::91d8cfd2-1304-46ec-908e-e709bb0c21a5" providerId="AD" clId="Web-{EC09B50E-0D18-2EF1-D6E0-4769EFA4BAF4}" dt="2025-02-03T15:42:53.389" v="31"/>
        <pc:sldMkLst>
          <pc:docMk/>
          <pc:sldMk cId="0" sldId="264"/>
        </pc:sldMkLst>
      </pc:sldChg>
      <pc:sldChg chg="del">
        <pc:chgData name="Alice Buchanan" userId="S::alice.buchanan@keepnorthernirelandbeautiful.org::91d8cfd2-1304-46ec-908e-e709bb0c21a5" providerId="AD" clId="Web-{EC09B50E-0D18-2EF1-D6E0-4769EFA4BAF4}" dt="2025-02-03T15:42:55.405" v="32"/>
        <pc:sldMkLst>
          <pc:docMk/>
          <pc:sldMk cId="0" sldId="265"/>
        </pc:sldMkLst>
      </pc:sldChg>
      <pc:sldChg chg="del">
        <pc:chgData name="Alice Buchanan" userId="S::alice.buchanan@keepnorthernirelandbeautiful.org::91d8cfd2-1304-46ec-908e-e709bb0c21a5" providerId="AD" clId="Web-{EC09B50E-0D18-2EF1-D6E0-4769EFA4BAF4}" dt="2025-02-03T15:42:58.686" v="33"/>
        <pc:sldMkLst>
          <pc:docMk/>
          <pc:sldMk cId="0" sldId="266"/>
        </pc:sldMkLst>
      </pc:sldChg>
      <pc:sldChg chg="del">
        <pc:chgData name="Alice Buchanan" userId="S::alice.buchanan@keepnorthernirelandbeautiful.org::91d8cfd2-1304-46ec-908e-e709bb0c21a5" providerId="AD" clId="Web-{EC09B50E-0D18-2EF1-D6E0-4769EFA4BAF4}" dt="2025-02-03T15:43:00.452" v="34"/>
        <pc:sldMkLst>
          <pc:docMk/>
          <pc:sldMk cId="0" sldId="267"/>
        </pc:sldMkLst>
      </pc:sldChg>
      <pc:sldChg chg="del">
        <pc:chgData name="Alice Buchanan" userId="S::alice.buchanan@keepnorthernirelandbeautiful.org::91d8cfd2-1304-46ec-908e-e709bb0c21a5" providerId="AD" clId="Web-{EC09B50E-0D18-2EF1-D6E0-4769EFA4BAF4}" dt="2025-02-03T15:43:02.015" v="35"/>
        <pc:sldMkLst>
          <pc:docMk/>
          <pc:sldMk cId="0" sldId="268"/>
        </pc:sldMkLst>
      </pc:sldChg>
      <pc:sldChg chg="del">
        <pc:chgData name="Alice Buchanan" userId="S::alice.buchanan@keepnorthernirelandbeautiful.org::91d8cfd2-1304-46ec-908e-e709bb0c21a5" providerId="AD" clId="Web-{EC09B50E-0D18-2EF1-D6E0-4769EFA4BAF4}" dt="2025-02-03T15:43:03.765" v="36"/>
        <pc:sldMkLst>
          <pc:docMk/>
          <pc:sldMk cId="0" sldId="269"/>
        </pc:sldMkLst>
      </pc:sldChg>
      <pc:sldChg chg="del">
        <pc:chgData name="Alice Buchanan" userId="S::alice.buchanan@keepnorthernirelandbeautiful.org::91d8cfd2-1304-46ec-908e-e709bb0c21a5" providerId="AD" clId="Web-{EC09B50E-0D18-2EF1-D6E0-4769EFA4BAF4}" dt="2025-02-03T15:43:09.109" v="37"/>
        <pc:sldMkLst>
          <pc:docMk/>
          <pc:sldMk cId="0" sldId="270"/>
        </pc:sldMkLst>
      </pc:sldChg>
      <pc:sldChg chg="del">
        <pc:chgData name="Alice Buchanan" userId="S::alice.buchanan@keepnorthernirelandbeautiful.org::91d8cfd2-1304-46ec-908e-e709bb0c21a5" providerId="AD" clId="Web-{EC09B50E-0D18-2EF1-D6E0-4769EFA4BAF4}" dt="2025-02-03T15:43:12.796" v="38"/>
        <pc:sldMkLst>
          <pc:docMk/>
          <pc:sldMk cId="0" sldId="271"/>
        </pc:sldMkLst>
      </pc:sldChg>
      <pc:sldChg chg="modSp">
        <pc:chgData name="Alice Buchanan" userId="S::alice.buchanan@keepnorthernirelandbeautiful.org::91d8cfd2-1304-46ec-908e-e709bb0c21a5" providerId="AD" clId="Web-{EC09B50E-0D18-2EF1-D6E0-4769EFA4BAF4}" dt="2025-02-03T15:34:39.888" v="0" actId="1076"/>
        <pc:sldMkLst>
          <pc:docMk/>
          <pc:sldMk cId="1443318505" sldId="283"/>
        </pc:sldMkLst>
        <pc:spChg chg="mod">
          <ac:chgData name="Alice Buchanan" userId="S::alice.buchanan@keepnorthernirelandbeautiful.org::91d8cfd2-1304-46ec-908e-e709bb0c21a5" providerId="AD" clId="Web-{EC09B50E-0D18-2EF1-D6E0-4769EFA4BAF4}" dt="2025-02-03T15:34:39.888" v="0" actId="1076"/>
          <ac:spMkLst>
            <pc:docMk/>
            <pc:sldMk cId="1443318505" sldId="283"/>
            <ac:spMk id="3" creationId="{F1385AC3-8562-475C-948C-B81C86C87644}"/>
          </ac:spMkLst>
        </pc:spChg>
      </pc:sldChg>
      <pc:sldChg chg="del">
        <pc:chgData name="Alice Buchanan" userId="S::alice.buchanan@keepnorthernirelandbeautiful.org::91d8cfd2-1304-46ec-908e-e709bb0c21a5" providerId="AD" clId="Web-{EC09B50E-0D18-2EF1-D6E0-4769EFA4BAF4}" dt="2025-02-03T15:36:22.829" v="4"/>
        <pc:sldMkLst>
          <pc:docMk/>
          <pc:sldMk cId="2561959750" sldId="285"/>
        </pc:sldMkLst>
      </pc:sldChg>
      <pc:sldChg chg="del">
        <pc:chgData name="Alice Buchanan" userId="S::alice.buchanan@keepnorthernirelandbeautiful.org::91d8cfd2-1304-46ec-908e-e709bb0c21a5" providerId="AD" clId="Web-{EC09B50E-0D18-2EF1-D6E0-4769EFA4BAF4}" dt="2025-02-03T15:36:22.813" v="3"/>
        <pc:sldMkLst>
          <pc:docMk/>
          <pc:sldMk cId="2728080511" sldId="286"/>
        </pc:sldMkLst>
      </pc:sldChg>
      <pc:sldChg chg="del">
        <pc:chgData name="Alice Buchanan" userId="S::alice.buchanan@keepnorthernirelandbeautiful.org::91d8cfd2-1304-46ec-908e-e709bb0c21a5" providerId="AD" clId="Web-{EC09B50E-0D18-2EF1-D6E0-4769EFA4BAF4}" dt="2025-02-03T15:35:34.983" v="1"/>
        <pc:sldMkLst>
          <pc:docMk/>
          <pc:sldMk cId="3846463646" sldId="287"/>
        </pc:sldMkLst>
      </pc:sldChg>
      <pc:sldChg chg="del">
        <pc:chgData name="Alice Buchanan" userId="S::alice.buchanan@keepnorthernirelandbeautiful.org::91d8cfd2-1304-46ec-908e-e709bb0c21a5" providerId="AD" clId="Web-{EC09B50E-0D18-2EF1-D6E0-4769EFA4BAF4}" dt="2025-02-03T15:36:22.813" v="2"/>
        <pc:sldMkLst>
          <pc:docMk/>
          <pc:sldMk cId="1753383491" sldId="288"/>
        </pc:sldMkLst>
      </pc:sldChg>
      <pc:sldChg chg="modSp">
        <pc:chgData name="Alice Buchanan" userId="S::alice.buchanan@keepnorthernirelandbeautiful.org::91d8cfd2-1304-46ec-908e-e709bb0c21a5" providerId="AD" clId="Web-{EC09B50E-0D18-2EF1-D6E0-4769EFA4BAF4}" dt="2025-02-03T15:43:28.156" v="40" actId="1076"/>
        <pc:sldMkLst>
          <pc:docMk/>
          <pc:sldMk cId="249808105" sldId="289"/>
        </pc:sldMkLst>
        <pc:picChg chg="mod">
          <ac:chgData name="Alice Buchanan" userId="S::alice.buchanan@keepnorthernirelandbeautiful.org::91d8cfd2-1304-46ec-908e-e709bb0c21a5" providerId="AD" clId="Web-{EC09B50E-0D18-2EF1-D6E0-4769EFA4BAF4}" dt="2025-02-03T15:43:28.156" v="40" actId="1076"/>
          <ac:picMkLst>
            <pc:docMk/>
            <pc:sldMk cId="249808105" sldId="289"/>
            <ac:picMk id="4" creationId="{F5CF3395-A4D6-4720-A323-544A2A354BAD}"/>
          </ac:picMkLst>
        </pc:picChg>
      </pc:sldChg>
      <pc:sldChg chg="ord">
        <pc:chgData name="Alice Buchanan" userId="S::alice.buchanan@keepnorthernirelandbeautiful.org::91d8cfd2-1304-46ec-908e-e709bb0c21a5" providerId="AD" clId="Web-{EC09B50E-0D18-2EF1-D6E0-4769EFA4BAF4}" dt="2025-02-03T15:43:22.953" v="39"/>
        <pc:sldMkLst>
          <pc:docMk/>
          <pc:sldMk cId="3059521180" sldId="290"/>
        </pc:sldMkLst>
      </pc:sldChg>
      <pc:sldChg chg="add del">
        <pc:chgData name="Alice Buchanan" userId="S::alice.buchanan@keepnorthernirelandbeautiful.org::91d8cfd2-1304-46ec-908e-e709bb0c21a5" providerId="AD" clId="Web-{EC09B50E-0D18-2EF1-D6E0-4769EFA4BAF4}" dt="2025-02-03T15:39:01.663" v="15"/>
        <pc:sldMkLst>
          <pc:docMk/>
          <pc:sldMk cId="3773832318" sldId="291"/>
        </pc:sldMkLst>
      </pc:sldChg>
      <pc:sldChg chg="add del">
        <pc:chgData name="Alice Buchanan" userId="S::alice.buchanan@keepnorthernirelandbeautiful.org::91d8cfd2-1304-46ec-908e-e709bb0c21a5" providerId="AD" clId="Web-{EC09B50E-0D18-2EF1-D6E0-4769EFA4BAF4}" dt="2025-02-03T15:38:52.912" v="12"/>
        <pc:sldMkLst>
          <pc:docMk/>
          <pc:sldMk cId="4282136530" sldId="292"/>
        </pc:sldMkLst>
      </pc:sldChg>
      <pc:sldChg chg="add del">
        <pc:chgData name="Alice Buchanan" userId="S::alice.buchanan@keepnorthernirelandbeautiful.org::91d8cfd2-1304-46ec-908e-e709bb0c21a5" providerId="AD" clId="Web-{EC09B50E-0D18-2EF1-D6E0-4769EFA4BAF4}" dt="2025-02-03T15:40:46.322" v="16"/>
        <pc:sldMkLst>
          <pc:docMk/>
          <pc:sldMk cId="1191445977" sldId="293"/>
        </pc:sldMkLst>
      </pc:sldChg>
      <pc:sldChg chg="add del">
        <pc:chgData name="Alice Buchanan" userId="S::alice.buchanan@keepnorthernirelandbeautiful.org::91d8cfd2-1304-46ec-908e-e709bb0c21a5" providerId="AD" clId="Web-{EC09B50E-0D18-2EF1-D6E0-4769EFA4BAF4}" dt="2025-02-03T15:40:48.291" v="17"/>
        <pc:sldMkLst>
          <pc:docMk/>
          <pc:sldMk cId="2138369296" sldId="294"/>
        </pc:sldMkLst>
      </pc:sldChg>
      <pc:sldChg chg="add del">
        <pc:chgData name="Alice Buchanan" userId="S::alice.buchanan@keepnorthernirelandbeautiful.org::91d8cfd2-1304-46ec-908e-e709bb0c21a5" providerId="AD" clId="Web-{EC09B50E-0D18-2EF1-D6E0-4769EFA4BAF4}" dt="2025-02-03T15:40:53.088" v="18"/>
        <pc:sldMkLst>
          <pc:docMk/>
          <pc:sldMk cId="514456245" sldId="295"/>
        </pc:sldMkLst>
      </pc:sldChg>
      <pc:sldChg chg="modSp">
        <pc:chgData name="Alice Buchanan" userId="S::alice.buchanan@keepnorthernirelandbeautiful.org::91d8cfd2-1304-46ec-908e-e709bb0c21a5" providerId="AD" clId="Web-{EC09B50E-0D18-2EF1-D6E0-4769EFA4BAF4}" dt="2025-02-03T15:41:05.745" v="20" actId="1076"/>
        <pc:sldMkLst>
          <pc:docMk/>
          <pc:sldMk cId="1608476720" sldId="296"/>
        </pc:sldMkLst>
        <pc:spChg chg="mod">
          <ac:chgData name="Alice Buchanan" userId="S::alice.buchanan@keepnorthernirelandbeautiful.org::91d8cfd2-1304-46ec-908e-e709bb0c21a5" providerId="AD" clId="Web-{EC09B50E-0D18-2EF1-D6E0-4769EFA4BAF4}" dt="2025-02-03T15:41:03.557" v="19" actId="1076"/>
          <ac:spMkLst>
            <pc:docMk/>
            <pc:sldMk cId="1608476720" sldId="296"/>
            <ac:spMk id="4" creationId="{BA6E44DF-F7CF-8E46-BECC-AB47CE28C9A7}"/>
          </ac:spMkLst>
        </pc:spChg>
        <pc:spChg chg="mod">
          <ac:chgData name="Alice Buchanan" userId="S::alice.buchanan@keepnorthernirelandbeautiful.org::91d8cfd2-1304-46ec-908e-e709bb0c21a5" providerId="AD" clId="Web-{EC09B50E-0D18-2EF1-D6E0-4769EFA4BAF4}" dt="2025-02-03T15:41:05.745" v="20" actId="1076"/>
          <ac:spMkLst>
            <pc:docMk/>
            <pc:sldMk cId="1608476720" sldId="296"/>
            <ac:spMk id="5" creationId="{3F2E10BE-FCDD-FC4A-A253-D937D14CEF06}"/>
          </ac:spMkLst>
        </pc:spChg>
      </pc:sldChg>
      <pc:sldChg chg="modSp">
        <pc:chgData name="Alice Buchanan" userId="S::alice.buchanan@keepnorthernirelandbeautiful.org::91d8cfd2-1304-46ec-908e-e709bb0c21a5" providerId="AD" clId="Web-{EC09B50E-0D18-2EF1-D6E0-4769EFA4BAF4}" dt="2025-02-03T15:41:39.715" v="22" actId="1076"/>
        <pc:sldMkLst>
          <pc:docMk/>
          <pc:sldMk cId="442977948" sldId="297"/>
        </pc:sldMkLst>
        <pc:spChg chg="mod">
          <ac:chgData name="Alice Buchanan" userId="S::alice.buchanan@keepnorthernirelandbeautiful.org::91d8cfd2-1304-46ec-908e-e709bb0c21a5" providerId="AD" clId="Web-{EC09B50E-0D18-2EF1-D6E0-4769EFA4BAF4}" dt="2025-02-03T15:41:39.715" v="22" actId="1076"/>
          <ac:spMkLst>
            <pc:docMk/>
            <pc:sldMk cId="442977948" sldId="297"/>
            <ac:spMk id="4" creationId="{C3CBEC61-7144-F344-98F0-D909023C4B54}"/>
          </ac:spMkLst>
        </pc:spChg>
        <pc:spChg chg="mod">
          <ac:chgData name="Alice Buchanan" userId="S::alice.buchanan@keepnorthernirelandbeautiful.org::91d8cfd2-1304-46ec-908e-e709bb0c21a5" providerId="AD" clId="Web-{EC09B50E-0D18-2EF1-D6E0-4769EFA4BAF4}" dt="2025-02-03T15:41:37.527" v="21" actId="1076"/>
          <ac:spMkLst>
            <pc:docMk/>
            <pc:sldMk cId="442977948" sldId="297"/>
            <ac:spMk id="5" creationId="{76A686CD-FEAE-434A-9B42-3202D1B47B60}"/>
          </ac:spMkLst>
        </pc:spChg>
      </pc:sldChg>
      <pc:sldChg chg="del">
        <pc:chgData name="Alice Buchanan" userId="S::alice.buchanan@keepnorthernirelandbeautiful.org::91d8cfd2-1304-46ec-908e-e709bb0c21a5" providerId="AD" clId="Web-{EC09B50E-0D18-2EF1-D6E0-4769EFA4BAF4}" dt="2025-02-03T15:44:44.925" v="45"/>
        <pc:sldMkLst>
          <pc:docMk/>
          <pc:sldMk cId="1348546844" sldId="298"/>
        </pc:sldMkLst>
      </pc:sldChg>
      <pc:sldChg chg="modSp del">
        <pc:chgData name="Alice Buchanan" userId="S::alice.buchanan@keepnorthernirelandbeautiful.org::91d8cfd2-1304-46ec-908e-e709bb0c21a5" providerId="AD" clId="Web-{EC09B50E-0D18-2EF1-D6E0-4769EFA4BAF4}" dt="2025-02-03T15:44:43.065" v="44"/>
        <pc:sldMkLst>
          <pc:docMk/>
          <pc:sldMk cId="1153201078" sldId="299"/>
        </pc:sldMkLst>
        <pc:spChg chg="mod">
          <ac:chgData name="Alice Buchanan" userId="S::alice.buchanan@keepnorthernirelandbeautiful.org::91d8cfd2-1304-46ec-908e-e709bb0c21a5" providerId="AD" clId="Web-{EC09B50E-0D18-2EF1-D6E0-4769EFA4BAF4}" dt="2025-02-03T15:44:39.409" v="43" actId="1076"/>
          <ac:spMkLst>
            <pc:docMk/>
            <pc:sldMk cId="1153201078" sldId="299"/>
            <ac:spMk id="2" creationId="{4E30B1F0-D8B1-284D-9453-32BAAE5971D1}"/>
          </ac:spMkLst>
        </pc:spChg>
        <pc:spChg chg="mod">
          <ac:chgData name="Alice Buchanan" userId="S::alice.buchanan@keepnorthernirelandbeautiful.org::91d8cfd2-1304-46ec-908e-e709bb0c21a5" providerId="AD" clId="Web-{EC09B50E-0D18-2EF1-D6E0-4769EFA4BAF4}" dt="2025-02-03T15:44:27.283" v="41" actId="1076"/>
          <ac:spMkLst>
            <pc:docMk/>
            <pc:sldMk cId="1153201078" sldId="299"/>
            <ac:spMk id="3" creationId="{86A7EE7D-9DAA-664D-A488-D2A3B795FBC5}"/>
          </ac:spMkLst>
        </pc:spChg>
        <pc:picChg chg="mod">
          <ac:chgData name="Alice Buchanan" userId="S::alice.buchanan@keepnorthernirelandbeautiful.org::91d8cfd2-1304-46ec-908e-e709bb0c21a5" providerId="AD" clId="Web-{EC09B50E-0D18-2EF1-D6E0-4769EFA4BAF4}" dt="2025-02-03T15:44:36.362" v="42" actId="1076"/>
          <ac:picMkLst>
            <pc:docMk/>
            <pc:sldMk cId="1153201078" sldId="299"/>
            <ac:picMk id="5" creationId="{399AD3C4-E121-41B1-871F-093E05A8270D}"/>
          </ac:picMkLst>
        </pc:picChg>
      </pc:sldChg>
      <pc:sldChg chg="del">
        <pc:chgData name="Alice Buchanan" userId="S::alice.buchanan@keepnorthernirelandbeautiful.org::91d8cfd2-1304-46ec-908e-e709bb0c21a5" providerId="AD" clId="Web-{EC09B50E-0D18-2EF1-D6E0-4769EFA4BAF4}" dt="2025-02-03T15:42:21.560" v="23"/>
        <pc:sldMkLst>
          <pc:docMk/>
          <pc:sldMk cId="725955120" sldId="300"/>
        </pc:sldMkLst>
      </pc:sldChg>
      <pc:sldChg chg="del">
        <pc:chgData name="Alice Buchanan" userId="S::alice.buchanan@keepnorthernirelandbeautiful.org::91d8cfd2-1304-46ec-908e-e709bb0c21a5" providerId="AD" clId="Web-{EC09B50E-0D18-2EF1-D6E0-4769EFA4BAF4}" dt="2025-02-03T15:42:23.404" v="24"/>
        <pc:sldMkLst>
          <pc:docMk/>
          <pc:sldMk cId="3207387194" sldId="301"/>
        </pc:sldMkLst>
      </pc:sldChg>
    </pc:docChg>
  </pc:docChgLst>
  <pc:docChgLst>
    <pc:chgData name="Alice Buchanan" userId="S::alice.buchanan@keepnorthernirelandbeautiful.org::91d8cfd2-1304-46ec-908e-e709bb0c21a5" providerId="AD" clId="Web-{F28584ED-8115-D3E8-A720-948CFB884122}"/>
    <pc:docChg chg="modSld">
      <pc:chgData name="Alice Buchanan" userId="S::alice.buchanan@keepnorthernirelandbeautiful.org::91d8cfd2-1304-46ec-908e-e709bb0c21a5" providerId="AD" clId="Web-{F28584ED-8115-D3E8-A720-948CFB884122}" dt="2025-02-24T19:02:19.987" v="4" actId="1076"/>
      <pc:docMkLst>
        <pc:docMk/>
      </pc:docMkLst>
      <pc:sldChg chg="addSp delSp modSp">
        <pc:chgData name="Alice Buchanan" userId="S::alice.buchanan@keepnorthernirelandbeautiful.org::91d8cfd2-1304-46ec-908e-e709bb0c21a5" providerId="AD" clId="Web-{F28584ED-8115-D3E8-A720-948CFB884122}" dt="2025-02-24T19:02:19.987" v="4" actId="1076"/>
        <pc:sldMkLst>
          <pc:docMk/>
          <pc:sldMk cId="0" sldId="256"/>
        </pc:sldMkLst>
        <pc:grpChg chg="add del">
          <ac:chgData name="Alice Buchanan" userId="S::alice.buchanan@keepnorthernirelandbeautiful.org::91d8cfd2-1304-46ec-908e-e709bb0c21a5" providerId="AD" clId="Web-{F28584ED-8115-D3E8-A720-948CFB884122}" dt="2025-02-24T19:01:13.485" v="2"/>
          <ac:grpSpMkLst>
            <pc:docMk/>
            <pc:sldMk cId="0" sldId="256"/>
            <ac:grpSpMk id="30" creationId="{1DA50D95-6704-FBF2-C923-D51CE731E603}"/>
          </ac:grpSpMkLst>
        </pc:grpChg>
        <pc:picChg chg="add mod">
          <ac:chgData name="Alice Buchanan" userId="S::alice.buchanan@keepnorthernirelandbeautiful.org::91d8cfd2-1304-46ec-908e-e709bb0c21a5" providerId="AD" clId="Web-{F28584ED-8115-D3E8-A720-948CFB884122}" dt="2025-02-24T19:02:19.987" v="4" actId="1076"/>
          <ac:picMkLst>
            <pc:docMk/>
            <pc:sldMk cId="0" sldId="256"/>
            <ac:picMk id="2" creationId="{CFC46582-5BB0-3AC6-EA44-9E7C02BAAA09}"/>
          </ac:picMkLst>
        </pc:picChg>
        <pc:picChg chg="del">
          <ac:chgData name="Alice Buchanan" userId="S::alice.buchanan@keepnorthernirelandbeautiful.org::91d8cfd2-1304-46ec-908e-e709bb0c21a5" providerId="AD" clId="Web-{F28584ED-8115-D3E8-A720-948CFB884122}" dt="2025-02-24T19:01:07.423" v="0"/>
          <ac:picMkLst>
            <pc:docMk/>
            <pc:sldMk cId="0" sldId="256"/>
            <ac:picMk id="31" creationId="{4D2340AB-5F1F-7473-6C44-48781F1FDE41}"/>
          </ac:picMkLst>
        </pc:picChg>
      </pc:sldChg>
    </pc:docChg>
  </pc:docChgLst>
  <pc:docChgLst>
    <pc:chgData name="Garry McKinney" userId="9a14950c-3ff3-4259-b89c-d49d926ccf23" providerId="ADAL" clId="{C06D7D6E-3934-4A45-B0FF-74316338332F}"/>
    <pc:docChg chg="undo custSel modSld">
      <pc:chgData name="Garry McKinney" userId="9a14950c-3ff3-4259-b89c-d49d926ccf23" providerId="ADAL" clId="{C06D7D6E-3934-4A45-B0FF-74316338332F}" dt="2024-03-27T17:18:56.698" v="349" actId="123"/>
      <pc:docMkLst>
        <pc:docMk/>
      </pc:docMkLst>
      <pc:sldChg chg="modSp mod">
        <pc:chgData name="Garry McKinney" userId="9a14950c-3ff3-4259-b89c-d49d926ccf23" providerId="ADAL" clId="{C06D7D6E-3934-4A45-B0FF-74316338332F}" dt="2024-03-27T17:08:24.446" v="120" actId="403"/>
        <pc:sldMkLst>
          <pc:docMk/>
          <pc:sldMk cId="0" sldId="258"/>
        </pc:sldMkLst>
        <pc:spChg chg="mod">
          <ac:chgData name="Garry McKinney" userId="9a14950c-3ff3-4259-b89c-d49d926ccf23" providerId="ADAL" clId="{C06D7D6E-3934-4A45-B0FF-74316338332F}" dt="2024-03-27T17:07:47.382" v="112" actId="123"/>
          <ac:spMkLst>
            <pc:docMk/>
            <pc:sldMk cId="0" sldId="258"/>
            <ac:spMk id="3" creationId="{00000000-0000-0000-0000-000000000000}"/>
          </ac:spMkLst>
        </pc:spChg>
        <pc:spChg chg="mod">
          <ac:chgData name="Garry McKinney" userId="9a14950c-3ff3-4259-b89c-d49d926ccf23" providerId="ADAL" clId="{C06D7D6E-3934-4A45-B0FF-74316338332F}" dt="2024-03-27T17:08:24.446" v="120" actId="403"/>
          <ac:spMkLst>
            <pc:docMk/>
            <pc:sldMk cId="0" sldId="258"/>
            <ac:spMk id="4" creationId="{00000000-0000-0000-0000-000000000000}"/>
          </ac:spMkLst>
        </pc:spChg>
        <pc:grpChg chg="mod">
          <ac:chgData name="Garry McKinney" userId="9a14950c-3ff3-4259-b89c-d49d926ccf23" providerId="ADAL" clId="{C06D7D6E-3934-4A45-B0FF-74316338332F}" dt="2024-03-27T17:07:52.690" v="113" actId="14100"/>
          <ac:grpSpMkLst>
            <pc:docMk/>
            <pc:sldMk cId="0" sldId="258"/>
            <ac:grpSpMk id="2" creationId="{00000000-0000-0000-0000-000000000000}"/>
          </ac:grpSpMkLst>
        </pc:grpChg>
      </pc:sldChg>
      <pc:sldChg chg="modSp mod">
        <pc:chgData name="Garry McKinney" userId="9a14950c-3ff3-4259-b89c-d49d926ccf23" providerId="ADAL" clId="{C06D7D6E-3934-4A45-B0FF-74316338332F}" dt="2024-03-27T17:09:06.697" v="134" actId="113"/>
        <pc:sldMkLst>
          <pc:docMk/>
          <pc:sldMk cId="0" sldId="259"/>
        </pc:sldMkLst>
        <pc:spChg chg="mod">
          <ac:chgData name="Garry McKinney" userId="9a14950c-3ff3-4259-b89c-d49d926ccf23" providerId="ADAL" clId="{C06D7D6E-3934-4A45-B0FF-74316338332F}" dt="2024-03-27T17:08:50.722" v="127" actId="113"/>
          <ac:spMkLst>
            <pc:docMk/>
            <pc:sldMk cId="0" sldId="259"/>
            <ac:spMk id="7" creationId="{00000000-0000-0000-0000-000000000000}"/>
          </ac:spMkLst>
        </pc:spChg>
        <pc:spChg chg="mod">
          <ac:chgData name="Garry McKinney" userId="9a14950c-3ff3-4259-b89c-d49d926ccf23" providerId="ADAL" clId="{C06D7D6E-3934-4A45-B0FF-74316338332F}" dt="2024-03-27T17:09:06.697" v="134" actId="113"/>
          <ac:spMkLst>
            <pc:docMk/>
            <pc:sldMk cId="0" sldId="259"/>
            <ac:spMk id="8" creationId="{00000000-0000-0000-0000-000000000000}"/>
          </ac:spMkLst>
        </pc:spChg>
      </pc:sldChg>
      <pc:sldChg chg="modSp mod">
        <pc:chgData name="Garry McKinney" userId="9a14950c-3ff3-4259-b89c-d49d926ccf23" providerId="ADAL" clId="{C06D7D6E-3934-4A45-B0FF-74316338332F}" dt="2024-03-27T17:09:34.790" v="140" actId="403"/>
        <pc:sldMkLst>
          <pc:docMk/>
          <pc:sldMk cId="0" sldId="261"/>
        </pc:sldMkLst>
        <pc:spChg chg="mod">
          <ac:chgData name="Garry McKinney" userId="9a14950c-3ff3-4259-b89c-d49d926ccf23" providerId="ADAL" clId="{C06D7D6E-3934-4A45-B0FF-74316338332F}" dt="2024-03-27T17:09:34.790" v="140" actId="403"/>
          <ac:spMkLst>
            <pc:docMk/>
            <pc:sldMk cId="0" sldId="261"/>
            <ac:spMk id="8" creationId="{00000000-0000-0000-0000-000000000000}"/>
          </ac:spMkLst>
        </pc:spChg>
      </pc:sldChg>
      <pc:sldChg chg="modSp mod">
        <pc:chgData name="Garry McKinney" userId="9a14950c-3ff3-4259-b89c-d49d926ccf23" providerId="ADAL" clId="{C06D7D6E-3934-4A45-B0FF-74316338332F}" dt="2024-03-27T17:10:24.939" v="152" actId="1076"/>
        <pc:sldMkLst>
          <pc:docMk/>
          <pc:sldMk cId="0" sldId="263"/>
        </pc:sldMkLst>
        <pc:spChg chg="mod">
          <ac:chgData name="Garry McKinney" userId="9a14950c-3ff3-4259-b89c-d49d926ccf23" providerId="ADAL" clId="{C06D7D6E-3934-4A45-B0FF-74316338332F}" dt="2024-03-27T17:10:13.895" v="151" actId="1076"/>
          <ac:spMkLst>
            <pc:docMk/>
            <pc:sldMk cId="0" sldId="263"/>
            <ac:spMk id="5" creationId="{00000000-0000-0000-0000-000000000000}"/>
          </ac:spMkLst>
        </pc:spChg>
        <pc:spChg chg="mod">
          <ac:chgData name="Garry McKinney" userId="9a14950c-3ff3-4259-b89c-d49d926ccf23" providerId="ADAL" clId="{C06D7D6E-3934-4A45-B0FF-74316338332F}" dt="2024-03-27T17:10:24.939" v="152" actId="1076"/>
          <ac:spMkLst>
            <pc:docMk/>
            <pc:sldMk cId="0" sldId="263"/>
            <ac:spMk id="6" creationId="{00000000-0000-0000-0000-000000000000}"/>
          </ac:spMkLst>
        </pc:spChg>
        <pc:grpChg chg="mod">
          <ac:chgData name="Garry McKinney" userId="9a14950c-3ff3-4259-b89c-d49d926ccf23" providerId="ADAL" clId="{C06D7D6E-3934-4A45-B0FF-74316338332F}" dt="2024-03-27T17:10:02.922" v="146" actId="14100"/>
          <ac:grpSpMkLst>
            <pc:docMk/>
            <pc:sldMk cId="0" sldId="263"/>
            <ac:grpSpMk id="2" creationId="{00000000-0000-0000-0000-000000000000}"/>
          </ac:grpSpMkLst>
        </pc:grpChg>
      </pc:sldChg>
      <pc:sldChg chg="modSp mod">
        <pc:chgData name="Garry McKinney" userId="9a14950c-3ff3-4259-b89c-d49d926ccf23" providerId="ADAL" clId="{C06D7D6E-3934-4A45-B0FF-74316338332F}" dt="2024-03-27T17:12:30.202" v="177" actId="2711"/>
        <pc:sldMkLst>
          <pc:docMk/>
          <pc:sldMk cId="0" sldId="264"/>
        </pc:sldMkLst>
        <pc:spChg chg="mod">
          <ac:chgData name="Garry McKinney" userId="9a14950c-3ff3-4259-b89c-d49d926ccf23" providerId="ADAL" clId="{C06D7D6E-3934-4A45-B0FF-74316338332F}" dt="2024-03-27T17:11:19.541" v="162" actId="2711"/>
          <ac:spMkLst>
            <pc:docMk/>
            <pc:sldMk cId="0" sldId="264"/>
            <ac:spMk id="3" creationId="{00000000-0000-0000-0000-000000000000}"/>
          </ac:spMkLst>
        </pc:spChg>
        <pc:spChg chg="mod">
          <ac:chgData name="Garry McKinney" userId="9a14950c-3ff3-4259-b89c-d49d926ccf23" providerId="ADAL" clId="{C06D7D6E-3934-4A45-B0FF-74316338332F}" dt="2024-03-27T17:11:11.215" v="161" actId="2711"/>
          <ac:spMkLst>
            <pc:docMk/>
            <pc:sldMk cId="0" sldId="264"/>
            <ac:spMk id="8" creationId="{00000000-0000-0000-0000-000000000000}"/>
          </ac:spMkLst>
        </pc:spChg>
        <pc:spChg chg="mod">
          <ac:chgData name="Garry McKinney" userId="9a14950c-3ff3-4259-b89c-d49d926ccf23" providerId="ADAL" clId="{C06D7D6E-3934-4A45-B0FF-74316338332F}" dt="2024-03-27T17:11:04.177" v="160" actId="2711"/>
          <ac:spMkLst>
            <pc:docMk/>
            <pc:sldMk cId="0" sldId="264"/>
            <ac:spMk id="9" creationId="{00000000-0000-0000-0000-000000000000}"/>
          </ac:spMkLst>
        </pc:spChg>
        <pc:spChg chg="mod">
          <ac:chgData name="Garry McKinney" userId="9a14950c-3ff3-4259-b89c-d49d926ccf23" providerId="ADAL" clId="{C06D7D6E-3934-4A45-B0FF-74316338332F}" dt="2024-03-27T17:12:30.202" v="177" actId="2711"/>
          <ac:spMkLst>
            <pc:docMk/>
            <pc:sldMk cId="0" sldId="264"/>
            <ac:spMk id="12" creationId="{00000000-0000-0000-0000-000000000000}"/>
          </ac:spMkLst>
        </pc:spChg>
        <pc:spChg chg="mod">
          <ac:chgData name="Garry McKinney" userId="9a14950c-3ff3-4259-b89c-d49d926ccf23" providerId="ADAL" clId="{C06D7D6E-3934-4A45-B0FF-74316338332F}" dt="2024-03-27T17:11:47.152" v="168" actId="2711"/>
          <ac:spMkLst>
            <pc:docMk/>
            <pc:sldMk cId="0" sldId="264"/>
            <ac:spMk id="13" creationId="{00000000-0000-0000-0000-000000000000}"/>
          </ac:spMkLst>
        </pc:spChg>
        <pc:spChg chg="mod">
          <ac:chgData name="Garry McKinney" userId="9a14950c-3ff3-4259-b89c-d49d926ccf23" providerId="ADAL" clId="{C06D7D6E-3934-4A45-B0FF-74316338332F}" dt="2024-03-27T17:12:02.921" v="174" actId="123"/>
          <ac:spMkLst>
            <pc:docMk/>
            <pc:sldMk cId="0" sldId="264"/>
            <ac:spMk id="16" creationId="{00000000-0000-0000-0000-000000000000}"/>
          </ac:spMkLst>
        </pc:spChg>
        <pc:spChg chg="mod">
          <ac:chgData name="Garry McKinney" userId="9a14950c-3ff3-4259-b89c-d49d926ccf23" providerId="ADAL" clId="{C06D7D6E-3934-4A45-B0FF-74316338332F}" dt="2024-03-27T17:12:18.139" v="176" actId="2711"/>
          <ac:spMkLst>
            <pc:docMk/>
            <pc:sldMk cId="0" sldId="264"/>
            <ac:spMk id="17" creationId="{00000000-0000-0000-0000-000000000000}"/>
          </ac:spMkLst>
        </pc:spChg>
      </pc:sldChg>
      <pc:sldChg chg="modSp mod">
        <pc:chgData name="Garry McKinney" userId="9a14950c-3ff3-4259-b89c-d49d926ccf23" providerId="ADAL" clId="{C06D7D6E-3934-4A45-B0FF-74316338332F}" dt="2024-03-27T17:12:50.834" v="182" actId="122"/>
        <pc:sldMkLst>
          <pc:docMk/>
          <pc:sldMk cId="0" sldId="265"/>
        </pc:sldMkLst>
        <pc:spChg chg="mod">
          <ac:chgData name="Garry McKinney" userId="9a14950c-3ff3-4259-b89c-d49d926ccf23" providerId="ADAL" clId="{C06D7D6E-3934-4A45-B0FF-74316338332F}" dt="2024-03-27T17:12:50.834" v="182" actId="122"/>
          <ac:spMkLst>
            <pc:docMk/>
            <pc:sldMk cId="0" sldId="265"/>
            <ac:spMk id="6" creationId="{00000000-0000-0000-0000-000000000000}"/>
          </ac:spMkLst>
        </pc:spChg>
      </pc:sldChg>
      <pc:sldChg chg="modSp mod">
        <pc:chgData name="Garry McKinney" userId="9a14950c-3ff3-4259-b89c-d49d926ccf23" providerId="ADAL" clId="{C06D7D6E-3934-4A45-B0FF-74316338332F}" dt="2024-03-27T17:13:15.415" v="188" actId="14100"/>
        <pc:sldMkLst>
          <pc:docMk/>
          <pc:sldMk cId="0" sldId="266"/>
        </pc:sldMkLst>
        <pc:spChg chg="mod">
          <ac:chgData name="Garry McKinney" userId="9a14950c-3ff3-4259-b89c-d49d926ccf23" providerId="ADAL" clId="{C06D7D6E-3934-4A45-B0FF-74316338332F}" dt="2024-03-27T17:13:09.449" v="187" actId="2711"/>
          <ac:spMkLst>
            <pc:docMk/>
            <pc:sldMk cId="0" sldId="266"/>
            <ac:spMk id="5" creationId="{00000000-0000-0000-0000-000000000000}"/>
          </ac:spMkLst>
        </pc:spChg>
        <pc:grpChg chg="mod">
          <ac:chgData name="Garry McKinney" userId="9a14950c-3ff3-4259-b89c-d49d926ccf23" providerId="ADAL" clId="{C06D7D6E-3934-4A45-B0FF-74316338332F}" dt="2024-03-27T17:13:15.415" v="188" actId="14100"/>
          <ac:grpSpMkLst>
            <pc:docMk/>
            <pc:sldMk cId="0" sldId="266"/>
            <ac:grpSpMk id="4" creationId="{00000000-0000-0000-0000-000000000000}"/>
          </ac:grpSpMkLst>
        </pc:grpChg>
      </pc:sldChg>
      <pc:sldChg chg="modSp mod">
        <pc:chgData name="Garry McKinney" userId="9a14950c-3ff3-4259-b89c-d49d926ccf23" providerId="ADAL" clId="{C06D7D6E-3934-4A45-B0FF-74316338332F}" dt="2024-03-27T17:14:19.235" v="203" actId="123"/>
        <pc:sldMkLst>
          <pc:docMk/>
          <pc:sldMk cId="0" sldId="267"/>
        </pc:sldMkLst>
        <pc:spChg chg="mod">
          <ac:chgData name="Garry McKinney" userId="9a14950c-3ff3-4259-b89c-d49d926ccf23" providerId="ADAL" clId="{C06D7D6E-3934-4A45-B0FF-74316338332F}" dt="2024-03-27T17:14:19.235" v="203" actId="123"/>
          <ac:spMkLst>
            <pc:docMk/>
            <pc:sldMk cId="0" sldId="267"/>
            <ac:spMk id="3" creationId="{00000000-0000-0000-0000-000000000000}"/>
          </ac:spMkLst>
        </pc:spChg>
        <pc:spChg chg="mod">
          <ac:chgData name="Garry McKinney" userId="9a14950c-3ff3-4259-b89c-d49d926ccf23" providerId="ADAL" clId="{C06D7D6E-3934-4A45-B0FF-74316338332F}" dt="2024-03-27T17:13:53.394" v="195" actId="2711"/>
          <ac:spMkLst>
            <pc:docMk/>
            <pc:sldMk cId="0" sldId="267"/>
            <ac:spMk id="10" creationId="{00000000-0000-0000-0000-000000000000}"/>
          </ac:spMkLst>
        </pc:spChg>
        <pc:spChg chg="mod">
          <ac:chgData name="Garry McKinney" userId="9a14950c-3ff3-4259-b89c-d49d926ccf23" providerId="ADAL" clId="{C06D7D6E-3934-4A45-B0FF-74316338332F}" dt="2024-03-27T17:14:06.935" v="199" actId="123"/>
          <ac:spMkLst>
            <pc:docMk/>
            <pc:sldMk cId="0" sldId="267"/>
            <ac:spMk id="11" creationId="{00000000-0000-0000-0000-000000000000}"/>
          </ac:spMkLst>
        </pc:spChg>
        <pc:spChg chg="mod">
          <ac:chgData name="Garry McKinney" userId="9a14950c-3ff3-4259-b89c-d49d926ccf23" providerId="ADAL" clId="{C06D7D6E-3934-4A45-B0FF-74316338332F}" dt="2024-03-27T17:13:36.334" v="191" actId="2711"/>
          <ac:spMkLst>
            <pc:docMk/>
            <pc:sldMk cId="0" sldId="267"/>
            <ac:spMk id="13" creationId="{00000000-0000-0000-0000-000000000000}"/>
          </ac:spMkLst>
        </pc:spChg>
      </pc:sldChg>
      <pc:sldChg chg="addSp delSp modSp mod">
        <pc:chgData name="Garry McKinney" userId="9a14950c-3ff3-4259-b89c-d49d926ccf23" providerId="ADAL" clId="{C06D7D6E-3934-4A45-B0FF-74316338332F}" dt="2024-03-27T17:18:12.224" v="340" actId="123"/>
        <pc:sldMkLst>
          <pc:docMk/>
          <pc:sldMk cId="0" sldId="268"/>
        </pc:sldMkLst>
        <pc:spChg chg="mod">
          <ac:chgData name="Garry McKinney" userId="9a14950c-3ff3-4259-b89c-d49d926ccf23" providerId="ADAL" clId="{C06D7D6E-3934-4A45-B0FF-74316338332F}" dt="2024-03-27T17:14:39.138" v="207" actId="113"/>
          <ac:spMkLst>
            <pc:docMk/>
            <pc:sldMk cId="0" sldId="268"/>
            <ac:spMk id="6" creationId="{00000000-0000-0000-0000-000000000000}"/>
          </ac:spMkLst>
        </pc:spChg>
        <pc:spChg chg="mod">
          <ac:chgData name="Garry McKinney" userId="9a14950c-3ff3-4259-b89c-d49d926ccf23" providerId="ADAL" clId="{C06D7D6E-3934-4A45-B0FF-74316338332F}" dt="2024-03-27T17:14:53.515" v="212" actId="2711"/>
          <ac:spMkLst>
            <pc:docMk/>
            <pc:sldMk cId="0" sldId="268"/>
            <ac:spMk id="7" creationId="{00000000-0000-0000-0000-000000000000}"/>
          </ac:spMkLst>
        </pc:spChg>
        <pc:spChg chg="del topLvl">
          <ac:chgData name="Garry McKinney" userId="9a14950c-3ff3-4259-b89c-d49d926ccf23" providerId="ADAL" clId="{C06D7D6E-3934-4A45-B0FF-74316338332F}" dt="2024-03-27T17:15:26.117" v="217" actId="21"/>
          <ac:spMkLst>
            <pc:docMk/>
            <pc:sldMk cId="0" sldId="268"/>
            <ac:spMk id="9" creationId="{00000000-0000-0000-0000-000000000000}"/>
          </ac:spMkLst>
        </pc:spChg>
        <pc:spChg chg="del topLvl">
          <ac:chgData name="Garry McKinney" userId="9a14950c-3ff3-4259-b89c-d49d926ccf23" providerId="ADAL" clId="{C06D7D6E-3934-4A45-B0FF-74316338332F}" dt="2024-03-27T17:17:16.207" v="327" actId="478"/>
          <ac:spMkLst>
            <pc:docMk/>
            <pc:sldMk cId="0" sldId="268"/>
            <ac:spMk id="10" creationId="{00000000-0000-0000-0000-000000000000}"/>
          </ac:spMkLst>
        </pc:spChg>
        <pc:spChg chg="mod">
          <ac:chgData name="Garry McKinney" userId="9a14950c-3ff3-4259-b89c-d49d926ccf23" providerId="ADAL" clId="{C06D7D6E-3934-4A45-B0FF-74316338332F}" dt="2024-03-27T17:16:36.275" v="235" actId="2711"/>
          <ac:spMkLst>
            <pc:docMk/>
            <pc:sldMk cId="0" sldId="268"/>
            <ac:spMk id="12" creationId="{00000000-0000-0000-0000-000000000000}"/>
          </ac:spMkLst>
        </pc:spChg>
        <pc:spChg chg="mod">
          <ac:chgData name="Garry McKinney" userId="9a14950c-3ff3-4259-b89c-d49d926ccf23" providerId="ADAL" clId="{C06D7D6E-3934-4A45-B0FF-74316338332F}" dt="2024-03-27T17:18:12.224" v="340" actId="123"/>
          <ac:spMkLst>
            <pc:docMk/>
            <pc:sldMk cId="0" sldId="268"/>
            <ac:spMk id="13" creationId="{00000000-0000-0000-0000-000000000000}"/>
          </ac:spMkLst>
        </pc:spChg>
        <pc:spChg chg="del topLvl">
          <ac:chgData name="Garry McKinney" userId="9a14950c-3ff3-4259-b89c-d49d926ccf23" providerId="ADAL" clId="{C06D7D6E-3934-4A45-B0FF-74316338332F}" dt="2024-03-27T17:15:15.633" v="216" actId="21"/>
          <ac:spMkLst>
            <pc:docMk/>
            <pc:sldMk cId="0" sldId="268"/>
            <ac:spMk id="15" creationId="{00000000-0000-0000-0000-000000000000}"/>
          </ac:spMkLst>
        </pc:spChg>
        <pc:spChg chg="del mod topLvl">
          <ac:chgData name="Garry McKinney" userId="9a14950c-3ff3-4259-b89c-d49d926ccf23" providerId="ADAL" clId="{C06D7D6E-3934-4A45-B0FF-74316338332F}" dt="2024-03-27T17:17:16.222" v="329"/>
          <ac:spMkLst>
            <pc:docMk/>
            <pc:sldMk cId="0" sldId="268"/>
            <ac:spMk id="16" creationId="{00000000-0000-0000-0000-000000000000}"/>
          </ac:spMkLst>
        </pc:spChg>
        <pc:spChg chg="mod">
          <ac:chgData name="Garry McKinney" userId="9a14950c-3ff3-4259-b89c-d49d926ccf23" providerId="ADAL" clId="{C06D7D6E-3934-4A45-B0FF-74316338332F}" dt="2024-03-27T17:16:43.348" v="236" actId="403"/>
          <ac:spMkLst>
            <pc:docMk/>
            <pc:sldMk cId="0" sldId="268"/>
            <ac:spMk id="18" creationId="{00000000-0000-0000-0000-000000000000}"/>
          </ac:spMkLst>
        </pc:spChg>
        <pc:spChg chg="mod">
          <ac:chgData name="Garry McKinney" userId="9a14950c-3ff3-4259-b89c-d49d926ccf23" providerId="ADAL" clId="{C06D7D6E-3934-4A45-B0FF-74316338332F}" dt="2024-03-27T17:17:05.322" v="239" actId="20577"/>
          <ac:spMkLst>
            <pc:docMk/>
            <pc:sldMk cId="0" sldId="268"/>
            <ac:spMk id="19" creationId="{00000000-0000-0000-0000-000000000000}"/>
          </ac:spMkLst>
        </pc:spChg>
        <pc:spChg chg="add mod">
          <ac:chgData name="Garry McKinney" userId="9a14950c-3ff3-4259-b89c-d49d926ccf23" providerId="ADAL" clId="{C06D7D6E-3934-4A45-B0FF-74316338332F}" dt="2024-03-27T17:17:53.218" v="338" actId="2711"/>
          <ac:spMkLst>
            <pc:docMk/>
            <pc:sldMk cId="0" sldId="268"/>
            <ac:spMk id="35" creationId="{6F11561E-3992-4D8A-40B0-B72AC2AF4DAE}"/>
          </ac:spMkLst>
        </pc:spChg>
        <pc:grpChg chg="mod">
          <ac:chgData name="Garry McKinney" userId="9a14950c-3ff3-4259-b89c-d49d926ccf23" providerId="ADAL" clId="{C06D7D6E-3934-4A45-B0FF-74316338332F}" dt="2024-03-27T17:14:42.388" v="208" actId="14100"/>
          <ac:grpSpMkLst>
            <pc:docMk/>
            <pc:sldMk cId="0" sldId="268"/>
            <ac:grpSpMk id="5" creationId="{00000000-0000-0000-0000-000000000000}"/>
          </ac:grpSpMkLst>
        </pc:grpChg>
        <pc:grpChg chg="del">
          <ac:chgData name="Garry McKinney" userId="9a14950c-3ff3-4259-b89c-d49d926ccf23" providerId="ADAL" clId="{C06D7D6E-3934-4A45-B0FF-74316338332F}" dt="2024-03-27T17:15:26.117" v="217" actId="21"/>
          <ac:grpSpMkLst>
            <pc:docMk/>
            <pc:sldMk cId="0" sldId="268"/>
            <ac:grpSpMk id="8" creationId="{00000000-0000-0000-0000-000000000000}"/>
          </ac:grpSpMkLst>
        </pc:grpChg>
        <pc:grpChg chg="mod">
          <ac:chgData name="Garry McKinney" userId="9a14950c-3ff3-4259-b89c-d49d926ccf23" providerId="ADAL" clId="{C06D7D6E-3934-4A45-B0FF-74316338332F}" dt="2024-03-27T17:16:14.872" v="229" actId="14100"/>
          <ac:grpSpMkLst>
            <pc:docMk/>
            <pc:sldMk cId="0" sldId="268"/>
            <ac:grpSpMk id="11" creationId="{00000000-0000-0000-0000-000000000000}"/>
          </ac:grpSpMkLst>
        </pc:grpChg>
        <pc:grpChg chg="del">
          <ac:chgData name="Garry McKinney" userId="9a14950c-3ff3-4259-b89c-d49d926ccf23" providerId="ADAL" clId="{C06D7D6E-3934-4A45-B0FF-74316338332F}" dt="2024-03-27T17:15:15.633" v="216" actId="21"/>
          <ac:grpSpMkLst>
            <pc:docMk/>
            <pc:sldMk cId="0" sldId="268"/>
            <ac:grpSpMk id="14" creationId="{00000000-0000-0000-0000-000000000000}"/>
          </ac:grpSpMkLst>
        </pc:grpChg>
        <pc:grpChg chg="mod">
          <ac:chgData name="Garry McKinney" userId="9a14950c-3ff3-4259-b89c-d49d926ccf23" providerId="ADAL" clId="{C06D7D6E-3934-4A45-B0FF-74316338332F}" dt="2024-03-27T17:17:26.828" v="330" actId="14100"/>
          <ac:grpSpMkLst>
            <pc:docMk/>
            <pc:sldMk cId="0" sldId="268"/>
            <ac:grpSpMk id="17" creationId="{00000000-0000-0000-0000-000000000000}"/>
          </ac:grpSpMkLst>
        </pc:grpChg>
      </pc:sldChg>
      <pc:sldChg chg="modSp mod">
        <pc:chgData name="Garry McKinney" userId="9a14950c-3ff3-4259-b89c-d49d926ccf23" providerId="ADAL" clId="{C06D7D6E-3934-4A45-B0FF-74316338332F}" dt="2024-03-27T17:18:56.698" v="349" actId="123"/>
        <pc:sldMkLst>
          <pc:docMk/>
          <pc:sldMk cId="0" sldId="269"/>
        </pc:sldMkLst>
        <pc:spChg chg="mod">
          <ac:chgData name="Garry McKinney" userId="9a14950c-3ff3-4259-b89c-d49d926ccf23" providerId="ADAL" clId="{C06D7D6E-3934-4A45-B0FF-74316338332F}" dt="2024-03-27T17:18:56.698" v="349" actId="123"/>
          <ac:spMkLst>
            <pc:docMk/>
            <pc:sldMk cId="0" sldId="269"/>
            <ac:spMk id="4" creationId="{00000000-0000-0000-0000-000000000000}"/>
          </ac:spMkLst>
        </pc:spChg>
      </pc:sldChg>
      <pc:sldChg chg="modSp mod">
        <pc:chgData name="Garry McKinney" userId="9a14950c-3ff3-4259-b89c-d49d926ccf23" providerId="ADAL" clId="{C06D7D6E-3934-4A45-B0FF-74316338332F}" dt="2024-03-27T17:18:43.209" v="346" actId="123"/>
        <pc:sldMkLst>
          <pc:docMk/>
          <pc:sldMk cId="0" sldId="270"/>
        </pc:sldMkLst>
        <pc:spChg chg="mod">
          <ac:chgData name="Garry McKinney" userId="9a14950c-3ff3-4259-b89c-d49d926ccf23" providerId="ADAL" clId="{C06D7D6E-3934-4A45-B0FF-74316338332F}" dt="2024-03-27T17:18:43.209" v="346" actId="123"/>
          <ac:spMkLst>
            <pc:docMk/>
            <pc:sldMk cId="0" sldId="270"/>
            <ac:spMk id="29" creationId="{00000000-0000-0000-0000-000000000000}"/>
          </ac:spMkLst>
        </pc:spChg>
      </pc:sldChg>
      <pc:sldChg chg="modSp mod">
        <pc:chgData name="Garry McKinney" userId="9a14950c-3ff3-4259-b89c-d49d926ccf23" providerId="ADAL" clId="{C06D7D6E-3934-4A45-B0FF-74316338332F}" dt="2024-03-27T17:18:28.528" v="343" actId="123"/>
        <pc:sldMkLst>
          <pc:docMk/>
          <pc:sldMk cId="0" sldId="271"/>
        </pc:sldMkLst>
        <pc:spChg chg="mod">
          <ac:chgData name="Garry McKinney" userId="9a14950c-3ff3-4259-b89c-d49d926ccf23" providerId="ADAL" clId="{C06D7D6E-3934-4A45-B0FF-74316338332F}" dt="2024-03-27T17:18:28.528" v="343" actId="123"/>
          <ac:spMkLst>
            <pc:docMk/>
            <pc:sldMk cId="0" sldId="271"/>
            <ac:spMk id="4" creationId="{00000000-0000-0000-0000-000000000000}"/>
          </ac:spMkLst>
        </pc:spChg>
      </pc:sldChg>
      <pc:sldChg chg="modSp mod">
        <pc:chgData name="Garry McKinney" userId="9a14950c-3ff3-4259-b89c-d49d926ccf23" providerId="ADAL" clId="{C06D7D6E-3934-4A45-B0FF-74316338332F}" dt="2024-03-27T08:50:44.543" v="0" actId="123"/>
        <pc:sldMkLst>
          <pc:docMk/>
          <pc:sldMk cId="3486945931" sldId="274"/>
        </pc:sldMkLst>
        <pc:spChg chg="mod">
          <ac:chgData name="Garry McKinney" userId="9a14950c-3ff3-4259-b89c-d49d926ccf23" providerId="ADAL" clId="{C06D7D6E-3934-4A45-B0FF-74316338332F}" dt="2024-03-27T08:50:44.543" v="0" actId="123"/>
          <ac:spMkLst>
            <pc:docMk/>
            <pc:sldMk cId="3486945931" sldId="274"/>
            <ac:spMk id="3" creationId="{7A2BAB50-0897-4F5E-BE8D-2F4ACA5DF62D}"/>
          </ac:spMkLst>
        </pc:spChg>
      </pc:sldChg>
      <pc:sldChg chg="modSp mod">
        <pc:chgData name="Garry McKinney" userId="9a14950c-3ff3-4259-b89c-d49d926ccf23" providerId="ADAL" clId="{C06D7D6E-3934-4A45-B0FF-74316338332F}" dt="2024-03-27T08:51:17.145" v="5" actId="27636"/>
        <pc:sldMkLst>
          <pc:docMk/>
          <pc:sldMk cId="2016559677" sldId="276"/>
        </pc:sldMkLst>
        <pc:spChg chg="mod">
          <ac:chgData name="Garry McKinney" userId="9a14950c-3ff3-4259-b89c-d49d926ccf23" providerId="ADAL" clId="{C06D7D6E-3934-4A45-B0FF-74316338332F}" dt="2024-03-27T08:51:17.145" v="5" actId="27636"/>
          <ac:spMkLst>
            <pc:docMk/>
            <pc:sldMk cId="2016559677" sldId="276"/>
            <ac:spMk id="3" creationId="{06ED2BDC-4602-4D20-BA42-DD3D7E70BD35}"/>
          </ac:spMkLst>
        </pc:spChg>
        <pc:picChg chg="mod">
          <ac:chgData name="Garry McKinney" userId="9a14950c-3ff3-4259-b89c-d49d926ccf23" providerId="ADAL" clId="{C06D7D6E-3934-4A45-B0FF-74316338332F}" dt="2024-03-27T08:51:01.724" v="2" actId="14100"/>
          <ac:picMkLst>
            <pc:docMk/>
            <pc:sldMk cId="2016559677" sldId="276"/>
            <ac:picMk id="6" creationId="{4559121F-EB25-4856-8F4A-1F2474C210B0}"/>
          </ac:picMkLst>
        </pc:picChg>
      </pc:sldChg>
      <pc:sldChg chg="modSp mod">
        <pc:chgData name="Garry McKinney" userId="9a14950c-3ff3-4259-b89c-d49d926ccf23" providerId="ADAL" clId="{C06D7D6E-3934-4A45-B0FF-74316338332F}" dt="2024-03-27T08:57:45.336" v="6" actId="123"/>
        <pc:sldMkLst>
          <pc:docMk/>
          <pc:sldMk cId="747721132" sldId="279"/>
        </pc:sldMkLst>
        <pc:spChg chg="mod">
          <ac:chgData name="Garry McKinney" userId="9a14950c-3ff3-4259-b89c-d49d926ccf23" providerId="ADAL" clId="{C06D7D6E-3934-4A45-B0FF-74316338332F}" dt="2024-03-27T08:57:45.336" v="6" actId="123"/>
          <ac:spMkLst>
            <pc:docMk/>
            <pc:sldMk cId="747721132" sldId="279"/>
            <ac:spMk id="3" creationId="{896A767F-0217-4B03-A3EC-67E87994DFF5}"/>
          </ac:spMkLst>
        </pc:spChg>
      </pc:sldChg>
      <pc:sldChg chg="modSp mod">
        <pc:chgData name="Garry McKinney" userId="9a14950c-3ff3-4259-b89c-d49d926ccf23" providerId="ADAL" clId="{C06D7D6E-3934-4A45-B0FF-74316338332F}" dt="2024-03-27T08:57:57.098" v="7" actId="123"/>
        <pc:sldMkLst>
          <pc:docMk/>
          <pc:sldMk cId="4033348528" sldId="281"/>
        </pc:sldMkLst>
        <pc:spChg chg="mod">
          <ac:chgData name="Garry McKinney" userId="9a14950c-3ff3-4259-b89c-d49d926ccf23" providerId="ADAL" clId="{C06D7D6E-3934-4A45-B0FF-74316338332F}" dt="2024-03-27T08:57:57.098" v="7" actId="123"/>
          <ac:spMkLst>
            <pc:docMk/>
            <pc:sldMk cId="4033348528" sldId="281"/>
            <ac:spMk id="3" creationId="{72039700-D518-44AD-8420-93F40BF425DC}"/>
          </ac:spMkLst>
        </pc:spChg>
      </pc:sldChg>
      <pc:sldChg chg="modSp mod">
        <pc:chgData name="Garry McKinney" userId="9a14950c-3ff3-4259-b89c-d49d926ccf23" providerId="ADAL" clId="{C06D7D6E-3934-4A45-B0FF-74316338332F}" dt="2024-03-27T09:01:23.476" v="10" actId="403"/>
        <pc:sldMkLst>
          <pc:docMk/>
          <pc:sldMk cId="1443318505" sldId="283"/>
        </pc:sldMkLst>
        <pc:spChg chg="mod">
          <ac:chgData name="Garry McKinney" userId="9a14950c-3ff3-4259-b89c-d49d926ccf23" providerId="ADAL" clId="{C06D7D6E-3934-4A45-B0FF-74316338332F}" dt="2024-03-27T09:01:23.476" v="10" actId="403"/>
          <ac:spMkLst>
            <pc:docMk/>
            <pc:sldMk cId="1443318505" sldId="283"/>
            <ac:spMk id="3" creationId="{F1385AC3-8562-475C-948C-B81C86C87644}"/>
          </ac:spMkLst>
        </pc:spChg>
      </pc:sldChg>
      <pc:sldChg chg="modSp mod">
        <pc:chgData name="Garry McKinney" userId="9a14950c-3ff3-4259-b89c-d49d926ccf23" providerId="ADAL" clId="{C06D7D6E-3934-4A45-B0FF-74316338332F}" dt="2024-03-27T09:01:42.666" v="11" actId="123"/>
        <pc:sldMkLst>
          <pc:docMk/>
          <pc:sldMk cId="1753383491" sldId="288"/>
        </pc:sldMkLst>
        <pc:spChg chg="mod">
          <ac:chgData name="Garry McKinney" userId="9a14950c-3ff3-4259-b89c-d49d926ccf23" providerId="ADAL" clId="{C06D7D6E-3934-4A45-B0FF-74316338332F}" dt="2024-03-27T09:01:42.666" v="11" actId="123"/>
          <ac:spMkLst>
            <pc:docMk/>
            <pc:sldMk cId="1753383491" sldId="288"/>
            <ac:spMk id="3" creationId="{00000000-0000-0000-0000-000000000000}"/>
          </ac:spMkLst>
        </pc:spChg>
      </pc:sldChg>
      <pc:sldChg chg="modSp mod">
        <pc:chgData name="Garry McKinney" userId="9a14950c-3ff3-4259-b89c-d49d926ccf23" providerId="ADAL" clId="{C06D7D6E-3934-4A45-B0FF-74316338332F}" dt="2024-03-27T09:01:51.744" v="14" actId="27636"/>
        <pc:sldMkLst>
          <pc:docMk/>
          <pc:sldMk cId="249808105" sldId="289"/>
        </pc:sldMkLst>
        <pc:spChg chg="mod">
          <ac:chgData name="Garry McKinney" userId="9a14950c-3ff3-4259-b89c-d49d926ccf23" providerId="ADAL" clId="{C06D7D6E-3934-4A45-B0FF-74316338332F}" dt="2024-03-27T09:01:51.744" v="14" actId="27636"/>
          <ac:spMkLst>
            <pc:docMk/>
            <pc:sldMk cId="249808105" sldId="289"/>
            <ac:spMk id="3" creationId="{00000000-0000-0000-0000-000000000000}"/>
          </ac:spMkLst>
        </pc:spChg>
      </pc:sldChg>
      <pc:sldChg chg="delCm modCm">
        <pc:chgData name="Garry McKinney" userId="9a14950c-3ff3-4259-b89c-d49d926ccf23" providerId="ADAL" clId="{C06D7D6E-3934-4A45-B0FF-74316338332F}" dt="2024-03-27T09:02:10.797" v="16"/>
        <pc:sldMkLst>
          <pc:docMk/>
          <pc:sldMk cId="3773832318" sldId="291"/>
        </pc:sldMkLst>
        <pc:extLst>
          <p:ext xmlns:p="http://schemas.openxmlformats.org/presentationml/2006/main" uri="{D6D511B9-2390-475A-947B-AFAB55BFBCF1}">
            <pc226:cmChg xmlns:pc226="http://schemas.microsoft.com/office/powerpoint/2022/06/main/command" chg="del mod">
              <pc226:chgData name="Garry McKinney" userId="9a14950c-3ff3-4259-b89c-d49d926ccf23" providerId="ADAL" clId="{C06D7D6E-3934-4A45-B0FF-74316338332F}" dt="2024-03-27T09:02:10.797" v="16"/>
              <pc2:cmMkLst xmlns:pc2="http://schemas.microsoft.com/office/powerpoint/2019/9/main/command">
                <pc:docMk/>
                <pc:sldMk cId="3773832318" sldId="291"/>
                <pc2:cmMk id="{1DF45CD5-6D76-4C7E-AFE0-FD36F6929776}"/>
              </pc2:cmMkLst>
            </pc226:cmChg>
          </p:ext>
        </pc:extLst>
      </pc:sldChg>
      <pc:sldChg chg="addSp delSp modSp mod modNotesTx">
        <pc:chgData name="Garry McKinney" userId="9a14950c-3ff3-4259-b89c-d49d926ccf23" providerId="ADAL" clId="{C06D7D6E-3934-4A45-B0FF-74316338332F}" dt="2024-03-27T09:23:20.005" v="56" actId="14100"/>
        <pc:sldMkLst>
          <pc:docMk/>
          <pc:sldMk cId="1191445977" sldId="293"/>
        </pc:sldMkLst>
        <pc:spChg chg="mod">
          <ac:chgData name="Garry McKinney" userId="9a14950c-3ff3-4259-b89c-d49d926ccf23" providerId="ADAL" clId="{C06D7D6E-3934-4A45-B0FF-74316338332F}" dt="2024-03-27T09:23:20.005" v="56" actId="14100"/>
          <ac:spMkLst>
            <pc:docMk/>
            <pc:sldMk cId="1191445977" sldId="293"/>
            <ac:spMk id="3" creationId="{988D10D0-9CE1-AF4B-826E-75B255559F70}"/>
          </ac:spMkLst>
        </pc:spChg>
        <pc:spChg chg="add del">
          <ac:chgData name="Garry McKinney" userId="9a14950c-3ff3-4259-b89c-d49d926ccf23" providerId="ADAL" clId="{C06D7D6E-3934-4A45-B0FF-74316338332F}" dt="2024-03-27T09:21:04.222" v="28" actId="22"/>
          <ac:spMkLst>
            <pc:docMk/>
            <pc:sldMk cId="1191445977" sldId="293"/>
            <ac:spMk id="7" creationId="{90F12518-53AF-8BA8-AB6F-BC79902F7FBC}"/>
          </ac:spMkLst>
        </pc:spChg>
      </pc:sldChg>
      <pc:sldChg chg="modSp mod">
        <pc:chgData name="Garry McKinney" userId="9a14950c-3ff3-4259-b89c-d49d926ccf23" providerId="ADAL" clId="{C06D7D6E-3934-4A45-B0FF-74316338332F}" dt="2024-03-27T09:29:01.361" v="59" actId="403"/>
        <pc:sldMkLst>
          <pc:docMk/>
          <pc:sldMk cId="2138369296" sldId="294"/>
        </pc:sldMkLst>
        <pc:spChg chg="mod">
          <ac:chgData name="Garry McKinney" userId="9a14950c-3ff3-4259-b89c-d49d926ccf23" providerId="ADAL" clId="{C06D7D6E-3934-4A45-B0FF-74316338332F}" dt="2024-03-27T09:29:01.361" v="59" actId="403"/>
          <ac:spMkLst>
            <pc:docMk/>
            <pc:sldMk cId="2138369296" sldId="294"/>
            <ac:spMk id="3" creationId="{4104EC35-0E0F-3B4E-A530-972C71768F22}"/>
          </ac:spMkLst>
        </pc:spChg>
      </pc:sldChg>
      <pc:sldChg chg="modSp mod">
        <pc:chgData name="Garry McKinney" userId="9a14950c-3ff3-4259-b89c-d49d926ccf23" providerId="ADAL" clId="{C06D7D6E-3934-4A45-B0FF-74316338332F}" dt="2024-03-27T09:29:43.777" v="63" actId="123"/>
        <pc:sldMkLst>
          <pc:docMk/>
          <pc:sldMk cId="514456245" sldId="295"/>
        </pc:sldMkLst>
        <pc:spChg chg="mod">
          <ac:chgData name="Garry McKinney" userId="9a14950c-3ff3-4259-b89c-d49d926ccf23" providerId="ADAL" clId="{C06D7D6E-3934-4A45-B0FF-74316338332F}" dt="2024-03-27T09:29:43.777" v="63" actId="123"/>
          <ac:spMkLst>
            <pc:docMk/>
            <pc:sldMk cId="514456245" sldId="295"/>
            <ac:spMk id="3" creationId="{4104EC35-0E0F-3B4E-A530-972C71768F22}"/>
          </ac:spMkLst>
        </pc:spChg>
      </pc:sldChg>
      <pc:sldChg chg="modSp mod">
        <pc:chgData name="Garry McKinney" userId="9a14950c-3ff3-4259-b89c-d49d926ccf23" providerId="ADAL" clId="{C06D7D6E-3934-4A45-B0FF-74316338332F}" dt="2024-03-27T09:30:20.349" v="67" actId="27636"/>
        <pc:sldMkLst>
          <pc:docMk/>
          <pc:sldMk cId="1608476720" sldId="296"/>
        </pc:sldMkLst>
        <pc:spChg chg="mod">
          <ac:chgData name="Garry McKinney" userId="9a14950c-3ff3-4259-b89c-d49d926ccf23" providerId="ADAL" clId="{C06D7D6E-3934-4A45-B0FF-74316338332F}" dt="2024-03-27T09:30:20.349" v="67" actId="27636"/>
          <ac:spMkLst>
            <pc:docMk/>
            <pc:sldMk cId="1608476720" sldId="296"/>
            <ac:spMk id="5" creationId="{3F2E10BE-FCDD-FC4A-A253-D937D14CEF06}"/>
          </ac:spMkLst>
        </pc:spChg>
      </pc:sldChg>
      <pc:sldChg chg="modSp mod">
        <pc:chgData name="Garry McKinney" userId="9a14950c-3ff3-4259-b89c-d49d926ccf23" providerId="ADAL" clId="{C06D7D6E-3934-4A45-B0FF-74316338332F}" dt="2024-03-27T09:30:53.082" v="78" actId="20577"/>
        <pc:sldMkLst>
          <pc:docMk/>
          <pc:sldMk cId="442977948" sldId="297"/>
        </pc:sldMkLst>
        <pc:spChg chg="mod">
          <ac:chgData name="Garry McKinney" userId="9a14950c-3ff3-4259-b89c-d49d926ccf23" providerId="ADAL" clId="{C06D7D6E-3934-4A45-B0FF-74316338332F}" dt="2024-03-27T09:30:53.082" v="78" actId="20577"/>
          <ac:spMkLst>
            <pc:docMk/>
            <pc:sldMk cId="442977948" sldId="297"/>
            <ac:spMk id="5" creationId="{76A686CD-FEAE-434A-9B42-3202D1B47B60}"/>
          </ac:spMkLst>
        </pc:spChg>
      </pc:sldChg>
      <pc:sldChg chg="addSp modSp mod">
        <pc:chgData name="Garry McKinney" userId="9a14950c-3ff3-4259-b89c-d49d926ccf23" providerId="ADAL" clId="{C06D7D6E-3934-4A45-B0FF-74316338332F}" dt="2024-03-27T17:04:16.390" v="91" actId="14100"/>
        <pc:sldMkLst>
          <pc:docMk/>
          <pc:sldMk cId="1153201078" sldId="299"/>
        </pc:sldMkLst>
        <pc:spChg chg="mod">
          <ac:chgData name="Garry McKinney" userId="9a14950c-3ff3-4259-b89c-d49d926ccf23" providerId="ADAL" clId="{C06D7D6E-3934-4A45-B0FF-74316338332F}" dt="2024-03-27T17:01:20.014" v="87" actId="123"/>
          <ac:spMkLst>
            <pc:docMk/>
            <pc:sldMk cId="1153201078" sldId="299"/>
            <ac:spMk id="3" creationId="{86A7EE7D-9DAA-664D-A488-D2A3B795FBC5}"/>
          </ac:spMkLst>
        </pc:spChg>
        <pc:picChg chg="add mod">
          <ac:chgData name="Garry McKinney" userId="9a14950c-3ff3-4259-b89c-d49d926ccf23" providerId="ADAL" clId="{C06D7D6E-3934-4A45-B0FF-74316338332F}" dt="2024-03-27T17:04:16.390" v="91" actId="14100"/>
          <ac:picMkLst>
            <pc:docMk/>
            <pc:sldMk cId="1153201078" sldId="299"/>
            <ac:picMk id="1026" creationId="{C418F6A3-B37A-7E03-C630-6882161046B7}"/>
          </ac:picMkLst>
        </pc:picChg>
      </pc:sldChg>
      <pc:sldChg chg="addSp modSp mod">
        <pc:chgData name="Garry McKinney" userId="9a14950c-3ff3-4259-b89c-d49d926ccf23" providerId="ADAL" clId="{C06D7D6E-3934-4A45-B0FF-74316338332F}" dt="2024-03-27T17:05:37.544" v="101" actId="14100"/>
        <pc:sldMkLst>
          <pc:docMk/>
          <pc:sldMk cId="725955120" sldId="300"/>
        </pc:sldMkLst>
        <pc:spChg chg="mod">
          <ac:chgData name="Garry McKinney" userId="9a14950c-3ff3-4259-b89c-d49d926ccf23" providerId="ADAL" clId="{C06D7D6E-3934-4A45-B0FF-74316338332F}" dt="2024-03-27T17:04:31.827" v="97" actId="27636"/>
          <ac:spMkLst>
            <pc:docMk/>
            <pc:sldMk cId="725955120" sldId="300"/>
            <ac:spMk id="3" creationId="{EEAB85AF-2DB9-344A-91AA-CC78C2C1AC16}"/>
          </ac:spMkLst>
        </pc:spChg>
        <pc:picChg chg="add mod">
          <ac:chgData name="Garry McKinney" userId="9a14950c-3ff3-4259-b89c-d49d926ccf23" providerId="ADAL" clId="{C06D7D6E-3934-4A45-B0FF-74316338332F}" dt="2024-03-27T17:05:37.544" v="101" actId="14100"/>
          <ac:picMkLst>
            <pc:docMk/>
            <pc:sldMk cId="725955120" sldId="300"/>
            <ac:picMk id="2050" creationId="{8D3E4FD0-6859-C9E2-4AEA-EE8DBE7F8020}"/>
          </ac:picMkLst>
        </pc:picChg>
      </pc:sldChg>
      <pc:sldChg chg="addSp delSp modSp mod">
        <pc:chgData name="Garry McKinney" userId="9a14950c-3ff3-4259-b89c-d49d926ccf23" providerId="ADAL" clId="{C06D7D6E-3934-4A45-B0FF-74316338332F}" dt="2024-03-27T17:07:36.958" v="111" actId="14100"/>
        <pc:sldMkLst>
          <pc:docMk/>
          <pc:sldMk cId="3207387194" sldId="301"/>
        </pc:sldMkLst>
        <pc:spChg chg="mod">
          <ac:chgData name="Garry McKinney" userId="9a14950c-3ff3-4259-b89c-d49d926ccf23" providerId="ADAL" clId="{C06D7D6E-3934-4A45-B0FF-74316338332F}" dt="2024-03-27T17:05:50.421" v="103" actId="403"/>
          <ac:spMkLst>
            <pc:docMk/>
            <pc:sldMk cId="3207387194" sldId="301"/>
            <ac:spMk id="3" creationId="{274ECCA4-F7CC-7947-A808-E0226ED41F73}"/>
          </ac:spMkLst>
        </pc:spChg>
        <pc:picChg chg="add del mod">
          <ac:chgData name="Garry McKinney" userId="9a14950c-3ff3-4259-b89c-d49d926ccf23" providerId="ADAL" clId="{C06D7D6E-3934-4A45-B0FF-74316338332F}" dt="2024-03-27T17:07:10.280" v="107" actId="478"/>
          <ac:picMkLst>
            <pc:docMk/>
            <pc:sldMk cId="3207387194" sldId="301"/>
            <ac:picMk id="3074" creationId="{F5A941E6-E7A9-D404-3615-A8745A2E8D9A}"/>
          </ac:picMkLst>
        </pc:picChg>
        <pc:picChg chg="add mod">
          <ac:chgData name="Garry McKinney" userId="9a14950c-3ff3-4259-b89c-d49d926ccf23" providerId="ADAL" clId="{C06D7D6E-3934-4A45-B0FF-74316338332F}" dt="2024-03-27T17:07:36.958" v="111" actId="14100"/>
          <ac:picMkLst>
            <pc:docMk/>
            <pc:sldMk cId="3207387194" sldId="301"/>
            <ac:picMk id="3076" creationId="{23937816-87CA-1643-26B1-44824D6F3D42}"/>
          </ac:picMkLst>
        </pc:picChg>
      </pc:sldChg>
    </pc:docChg>
  </pc:docChgLst>
  <pc:docChgLst>
    <pc:chgData name="Alice Buchanan" userId="S::alice.buchanan@keepnorthernirelandbeautiful.org::91d8cfd2-1304-46ec-908e-e709bb0c21a5" providerId="AD" clId="Web-{B3C78A9D-ADD0-E1FA-079E-72D31D3A704C}"/>
    <pc:docChg chg="addSld delSld modSld">
      <pc:chgData name="Alice Buchanan" userId="S::alice.buchanan@keepnorthernirelandbeautiful.org::91d8cfd2-1304-46ec-908e-e709bb0c21a5" providerId="AD" clId="Web-{B3C78A9D-ADD0-E1FA-079E-72D31D3A704C}" dt="2025-01-14T14:48:35.645" v="152" actId="1076"/>
      <pc:docMkLst>
        <pc:docMk/>
      </pc:docMkLst>
      <pc:sldChg chg="addSp delSp modSp">
        <pc:chgData name="Alice Buchanan" userId="S::alice.buchanan@keepnorthernirelandbeautiful.org::91d8cfd2-1304-46ec-908e-e709bb0c21a5" providerId="AD" clId="Web-{B3C78A9D-ADD0-E1FA-079E-72D31D3A704C}" dt="2025-01-14T13:46:37.117" v="41" actId="1076"/>
        <pc:sldMkLst>
          <pc:docMk/>
          <pc:sldMk cId="0" sldId="256"/>
        </pc:sldMkLst>
        <pc:grpChg chg="add del mod">
          <ac:chgData name="Alice Buchanan" userId="S::alice.buchanan@keepnorthernirelandbeautiful.org::91d8cfd2-1304-46ec-908e-e709bb0c21a5" providerId="AD" clId="Web-{B3C78A9D-ADD0-E1FA-079E-72D31D3A704C}" dt="2025-01-14T13:46:37.117" v="41" actId="1076"/>
          <ac:grpSpMkLst>
            <pc:docMk/>
            <pc:sldMk cId="0" sldId="256"/>
            <ac:grpSpMk id="30" creationId="{1DA50D95-6704-FBF2-C923-D51CE731E603}"/>
          </ac:grpSpMkLst>
        </pc:grpChg>
        <pc:picChg chg="del">
          <ac:chgData name="Alice Buchanan" userId="S::alice.buchanan@keepnorthernirelandbeautiful.org::91d8cfd2-1304-46ec-908e-e709bb0c21a5" providerId="AD" clId="Web-{B3C78A9D-ADD0-E1FA-079E-72D31D3A704C}" dt="2025-01-14T13:45:20.756" v="1"/>
          <ac:picMkLst>
            <pc:docMk/>
            <pc:sldMk cId="0" sldId="256"/>
            <ac:picMk id="2" creationId="{00000000-0000-0000-0000-000000000000}"/>
          </ac:picMkLst>
        </pc:picChg>
        <pc:picChg chg="del">
          <ac:chgData name="Alice Buchanan" userId="S::alice.buchanan@keepnorthernirelandbeautiful.org::91d8cfd2-1304-46ec-908e-e709bb0c21a5" providerId="AD" clId="Web-{B3C78A9D-ADD0-E1FA-079E-72D31D3A704C}" dt="2025-01-14T13:45:37.600" v="14"/>
          <ac:picMkLst>
            <pc:docMk/>
            <pc:sldMk cId="0" sldId="256"/>
            <ac:picMk id="3" creationId="{00000000-0000-0000-0000-000000000000}"/>
          </ac:picMkLst>
        </pc:picChg>
        <pc:picChg chg="del mod">
          <ac:chgData name="Alice Buchanan" userId="S::alice.buchanan@keepnorthernirelandbeautiful.org::91d8cfd2-1304-46ec-908e-e709bb0c21a5" providerId="AD" clId="Web-{B3C78A9D-ADD0-E1FA-079E-72D31D3A704C}" dt="2025-01-14T13:45:50.819" v="28"/>
          <ac:picMkLst>
            <pc:docMk/>
            <pc:sldMk cId="0" sldId="256"/>
            <ac:picMk id="4" creationId="{00000000-0000-0000-0000-000000000000}"/>
          </ac:picMkLst>
        </pc:picChg>
        <pc:picChg chg="del">
          <ac:chgData name="Alice Buchanan" userId="S::alice.buchanan@keepnorthernirelandbeautiful.org::91d8cfd2-1304-46ec-908e-e709bb0c21a5" providerId="AD" clId="Web-{B3C78A9D-ADD0-E1FA-079E-72D31D3A704C}" dt="2025-01-14T13:45:33.178" v="10"/>
          <ac:picMkLst>
            <pc:docMk/>
            <pc:sldMk cId="0" sldId="256"/>
            <ac:picMk id="5" creationId="{00000000-0000-0000-0000-000000000000}"/>
          </ac:picMkLst>
        </pc:picChg>
        <pc:picChg chg="del">
          <ac:chgData name="Alice Buchanan" userId="S::alice.buchanan@keepnorthernirelandbeautiful.org::91d8cfd2-1304-46ec-908e-e709bb0c21a5" providerId="AD" clId="Web-{B3C78A9D-ADD0-E1FA-079E-72D31D3A704C}" dt="2025-01-14T13:45:36.272" v="12"/>
          <ac:picMkLst>
            <pc:docMk/>
            <pc:sldMk cId="0" sldId="256"/>
            <ac:picMk id="6" creationId="{00000000-0000-0000-0000-000000000000}"/>
          </ac:picMkLst>
        </pc:picChg>
        <pc:picChg chg="del">
          <ac:chgData name="Alice Buchanan" userId="S::alice.buchanan@keepnorthernirelandbeautiful.org::91d8cfd2-1304-46ec-908e-e709bb0c21a5" providerId="AD" clId="Web-{B3C78A9D-ADD0-E1FA-079E-72D31D3A704C}" dt="2025-01-14T13:45:39.990" v="16"/>
          <ac:picMkLst>
            <pc:docMk/>
            <pc:sldMk cId="0" sldId="256"/>
            <ac:picMk id="7" creationId="{00000000-0000-0000-0000-000000000000}"/>
          </ac:picMkLst>
        </pc:picChg>
        <pc:picChg chg="del">
          <ac:chgData name="Alice Buchanan" userId="S::alice.buchanan@keepnorthernirelandbeautiful.org::91d8cfd2-1304-46ec-908e-e709bb0c21a5" providerId="AD" clId="Web-{B3C78A9D-ADD0-E1FA-079E-72D31D3A704C}" dt="2025-01-14T13:45:31.678" v="8"/>
          <ac:picMkLst>
            <pc:docMk/>
            <pc:sldMk cId="0" sldId="256"/>
            <ac:picMk id="8" creationId="{00000000-0000-0000-0000-000000000000}"/>
          </ac:picMkLst>
        </pc:picChg>
        <pc:picChg chg="del">
          <ac:chgData name="Alice Buchanan" userId="S::alice.buchanan@keepnorthernirelandbeautiful.org::91d8cfd2-1304-46ec-908e-e709bb0c21a5" providerId="AD" clId="Web-{B3C78A9D-ADD0-E1FA-079E-72D31D3A704C}" dt="2025-01-14T13:46:09.288" v="35"/>
          <ac:picMkLst>
            <pc:docMk/>
            <pc:sldMk cId="0" sldId="256"/>
            <ac:picMk id="9" creationId="{00000000-0000-0000-0000-000000000000}"/>
          </ac:picMkLst>
        </pc:picChg>
        <pc:picChg chg="del">
          <ac:chgData name="Alice Buchanan" userId="S::alice.buchanan@keepnorthernirelandbeautiful.org::91d8cfd2-1304-46ec-908e-e709bb0c21a5" providerId="AD" clId="Web-{B3C78A9D-ADD0-E1FA-079E-72D31D3A704C}" dt="2025-01-14T13:45:44.834" v="23"/>
          <ac:picMkLst>
            <pc:docMk/>
            <pc:sldMk cId="0" sldId="256"/>
            <ac:picMk id="10" creationId="{00000000-0000-0000-0000-000000000000}"/>
          </ac:picMkLst>
        </pc:picChg>
        <pc:picChg chg="del">
          <ac:chgData name="Alice Buchanan" userId="S::alice.buchanan@keepnorthernirelandbeautiful.org::91d8cfd2-1304-46ec-908e-e709bb0c21a5" providerId="AD" clId="Web-{B3C78A9D-ADD0-E1FA-079E-72D31D3A704C}" dt="2025-01-14T13:45:42.694" v="21"/>
          <ac:picMkLst>
            <pc:docMk/>
            <pc:sldMk cId="0" sldId="256"/>
            <ac:picMk id="11" creationId="{00000000-0000-0000-0000-000000000000}"/>
          </ac:picMkLst>
        </pc:picChg>
        <pc:picChg chg="del">
          <ac:chgData name="Alice Buchanan" userId="S::alice.buchanan@keepnorthernirelandbeautiful.org::91d8cfd2-1304-46ec-908e-e709bb0c21a5" providerId="AD" clId="Web-{B3C78A9D-ADD0-E1FA-079E-72D31D3A704C}" dt="2025-01-14T13:45:39.022" v="15"/>
          <ac:picMkLst>
            <pc:docMk/>
            <pc:sldMk cId="0" sldId="256"/>
            <ac:picMk id="12" creationId="{00000000-0000-0000-0000-000000000000}"/>
          </ac:picMkLst>
        </pc:picChg>
        <pc:picChg chg="del">
          <ac:chgData name="Alice Buchanan" userId="S::alice.buchanan@keepnorthernirelandbeautiful.org::91d8cfd2-1304-46ec-908e-e709bb0c21a5" providerId="AD" clId="Web-{B3C78A9D-ADD0-E1FA-079E-72D31D3A704C}" dt="2025-01-14T13:45:47.631" v="25"/>
          <ac:picMkLst>
            <pc:docMk/>
            <pc:sldMk cId="0" sldId="256"/>
            <ac:picMk id="13" creationId="{00000000-0000-0000-0000-000000000000}"/>
          </ac:picMkLst>
        </pc:picChg>
        <pc:picChg chg="del">
          <ac:chgData name="Alice Buchanan" userId="S::alice.buchanan@keepnorthernirelandbeautiful.org::91d8cfd2-1304-46ec-908e-e709bb0c21a5" providerId="AD" clId="Web-{B3C78A9D-ADD0-E1FA-079E-72D31D3A704C}" dt="2025-01-14T13:45:43.662" v="22"/>
          <ac:picMkLst>
            <pc:docMk/>
            <pc:sldMk cId="0" sldId="256"/>
            <ac:picMk id="14" creationId="{00000000-0000-0000-0000-000000000000}"/>
          </ac:picMkLst>
        </pc:picChg>
        <pc:picChg chg="del">
          <ac:chgData name="Alice Buchanan" userId="S::alice.buchanan@keepnorthernirelandbeautiful.org::91d8cfd2-1304-46ec-908e-e709bb0c21a5" providerId="AD" clId="Web-{B3C78A9D-ADD0-E1FA-079E-72D31D3A704C}" dt="2025-01-14T13:46:08.460" v="34"/>
          <ac:picMkLst>
            <pc:docMk/>
            <pc:sldMk cId="0" sldId="256"/>
            <ac:picMk id="15" creationId="{00000000-0000-0000-0000-000000000000}"/>
          </ac:picMkLst>
        </pc:picChg>
        <pc:picChg chg="del">
          <ac:chgData name="Alice Buchanan" userId="S::alice.buchanan@keepnorthernirelandbeautiful.org::91d8cfd2-1304-46ec-908e-e709bb0c21a5" providerId="AD" clId="Web-{B3C78A9D-ADD0-E1FA-079E-72D31D3A704C}" dt="2025-01-14T13:45:30.959" v="7"/>
          <ac:picMkLst>
            <pc:docMk/>
            <pc:sldMk cId="0" sldId="256"/>
            <ac:picMk id="16" creationId="{00000000-0000-0000-0000-000000000000}"/>
          </ac:picMkLst>
        </pc:picChg>
        <pc:picChg chg="del">
          <ac:chgData name="Alice Buchanan" userId="S::alice.buchanan@keepnorthernirelandbeautiful.org::91d8cfd2-1304-46ec-908e-e709bb0c21a5" providerId="AD" clId="Web-{B3C78A9D-ADD0-E1FA-079E-72D31D3A704C}" dt="2025-01-14T13:45:41.491" v="19"/>
          <ac:picMkLst>
            <pc:docMk/>
            <pc:sldMk cId="0" sldId="256"/>
            <ac:picMk id="17" creationId="{00000000-0000-0000-0000-000000000000}"/>
          </ac:picMkLst>
        </pc:picChg>
        <pc:picChg chg="del">
          <ac:chgData name="Alice Buchanan" userId="S::alice.buchanan@keepnorthernirelandbeautiful.org::91d8cfd2-1304-46ec-908e-e709bb0c21a5" providerId="AD" clId="Web-{B3C78A9D-ADD0-E1FA-079E-72D31D3A704C}" dt="2025-01-14T13:45:53.053" v="29"/>
          <ac:picMkLst>
            <pc:docMk/>
            <pc:sldMk cId="0" sldId="256"/>
            <ac:picMk id="18" creationId="{00000000-0000-0000-0000-000000000000}"/>
          </ac:picMkLst>
        </pc:picChg>
        <pc:picChg chg="del">
          <ac:chgData name="Alice Buchanan" userId="S::alice.buchanan@keepnorthernirelandbeautiful.org::91d8cfd2-1304-46ec-908e-e709bb0c21a5" providerId="AD" clId="Web-{B3C78A9D-ADD0-E1FA-079E-72D31D3A704C}" dt="2025-01-14T13:45:29.475" v="5"/>
          <ac:picMkLst>
            <pc:docMk/>
            <pc:sldMk cId="0" sldId="256"/>
            <ac:picMk id="19" creationId="{00000000-0000-0000-0000-000000000000}"/>
          </ac:picMkLst>
        </pc:picChg>
        <pc:picChg chg="del">
          <ac:chgData name="Alice Buchanan" userId="S::alice.buchanan@keepnorthernirelandbeautiful.org::91d8cfd2-1304-46ec-908e-e709bb0c21a5" providerId="AD" clId="Web-{B3C78A9D-ADD0-E1FA-079E-72D31D3A704C}" dt="2025-01-14T13:45:36.819" v="13"/>
          <ac:picMkLst>
            <pc:docMk/>
            <pc:sldMk cId="0" sldId="256"/>
            <ac:picMk id="20" creationId="{00000000-0000-0000-0000-000000000000}"/>
          </ac:picMkLst>
        </pc:picChg>
        <pc:picChg chg="del">
          <ac:chgData name="Alice Buchanan" userId="S::alice.buchanan@keepnorthernirelandbeautiful.org::91d8cfd2-1304-46ec-908e-e709bb0c21a5" providerId="AD" clId="Web-{B3C78A9D-ADD0-E1FA-079E-72D31D3A704C}" dt="2025-01-14T13:45:29.100" v="4"/>
          <ac:picMkLst>
            <pc:docMk/>
            <pc:sldMk cId="0" sldId="256"/>
            <ac:picMk id="21" creationId="{00000000-0000-0000-0000-000000000000}"/>
          </ac:picMkLst>
        </pc:picChg>
        <pc:picChg chg="del">
          <ac:chgData name="Alice Buchanan" userId="S::alice.buchanan@keepnorthernirelandbeautiful.org::91d8cfd2-1304-46ec-908e-e709bb0c21a5" providerId="AD" clId="Web-{B3C78A9D-ADD0-E1FA-079E-72D31D3A704C}" dt="2025-01-14T13:45:40.428" v="17"/>
          <ac:picMkLst>
            <pc:docMk/>
            <pc:sldMk cId="0" sldId="256"/>
            <ac:picMk id="22" creationId="{00000000-0000-0000-0000-000000000000}"/>
          </ac:picMkLst>
        </pc:picChg>
        <pc:picChg chg="del">
          <ac:chgData name="Alice Buchanan" userId="S::alice.buchanan@keepnorthernirelandbeautiful.org::91d8cfd2-1304-46ec-908e-e709bb0c21a5" providerId="AD" clId="Web-{B3C78A9D-ADD0-E1FA-079E-72D31D3A704C}" dt="2025-01-14T13:45:41.037" v="18"/>
          <ac:picMkLst>
            <pc:docMk/>
            <pc:sldMk cId="0" sldId="256"/>
            <ac:picMk id="23" creationId="{00000000-0000-0000-0000-000000000000}"/>
          </ac:picMkLst>
        </pc:picChg>
        <pc:picChg chg="del">
          <ac:chgData name="Alice Buchanan" userId="S::alice.buchanan@keepnorthernirelandbeautiful.org::91d8cfd2-1304-46ec-908e-e709bb0c21a5" providerId="AD" clId="Web-{B3C78A9D-ADD0-E1FA-079E-72D31D3A704C}" dt="2025-01-14T13:46:07.710" v="33"/>
          <ac:picMkLst>
            <pc:docMk/>
            <pc:sldMk cId="0" sldId="256"/>
            <ac:picMk id="24" creationId="{00000000-0000-0000-0000-000000000000}"/>
          </ac:picMkLst>
        </pc:picChg>
        <pc:picChg chg="del">
          <ac:chgData name="Alice Buchanan" userId="S::alice.buchanan@keepnorthernirelandbeautiful.org::91d8cfd2-1304-46ec-908e-e709bb0c21a5" providerId="AD" clId="Web-{B3C78A9D-ADD0-E1FA-079E-72D31D3A704C}" dt="2025-01-14T13:46:14.351" v="37"/>
          <ac:picMkLst>
            <pc:docMk/>
            <pc:sldMk cId="0" sldId="256"/>
            <ac:picMk id="25" creationId="{00000000-0000-0000-0000-000000000000}"/>
          </ac:picMkLst>
        </pc:picChg>
        <pc:picChg chg="del">
          <ac:chgData name="Alice Buchanan" userId="S::alice.buchanan@keepnorthernirelandbeautiful.org::91d8cfd2-1304-46ec-908e-e709bb0c21a5" providerId="AD" clId="Web-{B3C78A9D-ADD0-E1FA-079E-72D31D3A704C}" dt="2025-01-14T13:45:48.397" v="26"/>
          <ac:picMkLst>
            <pc:docMk/>
            <pc:sldMk cId="0" sldId="256"/>
            <ac:picMk id="26" creationId="{00000000-0000-0000-0000-000000000000}"/>
          </ac:picMkLst>
        </pc:picChg>
        <pc:picChg chg="del">
          <ac:chgData name="Alice Buchanan" userId="S::alice.buchanan@keepnorthernirelandbeautiful.org::91d8cfd2-1304-46ec-908e-e709bb0c21a5" providerId="AD" clId="Web-{B3C78A9D-ADD0-E1FA-079E-72D31D3A704C}" dt="2025-01-14T13:45:42.053" v="20"/>
          <ac:picMkLst>
            <pc:docMk/>
            <pc:sldMk cId="0" sldId="256"/>
            <ac:picMk id="27" creationId="{00000000-0000-0000-0000-000000000000}"/>
          </ac:picMkLst>
        </pc:picChg>
        <pc:picChg chg="del">
          <ac:chgData name="Alice Buchanan" userId="S::alice.buchanan@keepnorthernirelandbeautiful.org::91d8cfd2-1304-46ec-908e-e709bb0c21a5" providerId="AD" clId="Web-{B3C78A9D-ADD0-E1FA-079E-72D31D3A704C}" dt="2025-01-14T13:45:30.115" v="6"/>
          <ac:picMkLst>
            <pc:docMk/>
            <pc:sldMk cId="0" sldId="256"/>
            <ac:picMk id="28" creationId="{00000000-0000-0000-0000-000000000000}"/>
          </ac:picMkLst>
        </pc:picChg>
        <pc:picChg chg="del">
          <ac:chgData name="Alice Buchanan" userId="S::alice.buchanan@keepnorthernirelandbeautiful.org::91d8cfd2-1304-46ec-908e-e709bb0c21a5" providerId="AD" clId="Web-{B3C78A9D-ADD0-E1FA-079E-72D31D3A704C}" dt="2025-01-14T13:45:32.522" v="9"/>
          <ac:picMkLst>
            <pc:docMk/>
            <pc:sldMk cId="0" sldId="256"/>
            <ac:picMk id="29" creationId="{00000000-0000-0000-0000-000000000000}"/>
          </ac:picMkLst>
        </pc:picChg>
        <pc:picChg chg="add mod">
          <ac:chgData name="Alice Buchanan" userId="S::alice.buchanan@keepnorthernirelandbeautiful.org::91d8cfd2-1304-46ec-908e-e709bb0c21a5" providerId="AD" clId="Web-{B3C78A9D-ADD0-E1FA-079E-72D31D3A704C}" dt="2025-01-14T13:46:36.929" v="39" actId="1076"/>
          <ac:picMkLst>
            <pc:docMk/>
            <pc:sldMk cId="0" sldId="256"/>
            <ac:picMk id="31" creationId="{4D2340AB-5F1F-7473-6C44-48781F1FDE41}"/>
          </ac:picMkLst>
        </pc:picChg>
        <pc:picChg chg="add mod">
          <ac:chgData name="Alice Buchanan" userId="S::alice.buchanan@keepnorthernirelandbeautiful.org::91d8cfd2-1304-46ec-908e-e709bb0c21a5" providerId="AD" clId="Web-{B3C78A9D-ADD0-E1FA-079E-72D31D3A704C}" dt="2025-01-14T13:46:36.945" v="40" actId="1076"/>
          <ac:picMkLst>
            <pc:docMk/>
            <pc:sldMk cId="0" sldId="256"/>
            <ac:picMk id="32" creationId="{BF79E30B-6684-05D5-FF04-41AE4DAA809E}"/>
          </ac:picMkLst>
        </pc:picChg>
        <pc:picChg chg="add">
          <ac:chgData name="Alice Buchanan" userId="S::alice.buchanan@keepnorthernirelandbeautiful.org::91d8cfd2-1304-46ec-908e-e709bb0c21a5" providerId="AD" clId="Web-{B3C78A9D-ADD0-E1FA-079E-72D31D3A704C}" dt="2025-01-14T13:45:18.365" v="0"/>
          <ac:picMkLst>
            <pc:docMk/>
            <pc:sldMk cId="0" sldId="256"/>
            <ac:picMk id="33" creationId="{BBDC8B0C-3795-EA6E-199F-43143C9DCC1C}"/>
          </ac:picMkLst>
        </pc:picChg>
        <pc:picChg chg="add">
          <ac:chgData name="Alice Buchanan" userId="S::alice.buchanan@keepnorthernirelandbeautiful.org::91d8cfd2-1304-46ec-908e-e709bb0c21a5" providerId="AD" clId="Web-{B3C78A9D-ADD0-E1FA-079E-72D31D3A704C}" dt="2025-01-14T13:45:18.365" v="0"/>
          <ac:picMkLst>
            <pc:docMk/>
            <pc:sldMk cId="0" sldId="256"/>
            <ac:picMk id="34" creationId="{1603B7CD-382A-120E-BB1D-E16E29D2539D}"/>
          </ac:picMkLst>
        </pc:picChg>
        <pc:picChg chg="add">
          <ac:chgData name="Alice Buchanan" userId="S::alice.buchanan@keepnorthernirelandbeautiful.org::91d8cfd2-1304-46ec-908e-e709bb0c21a5" providerId="AD" clId="Web-{B3C78A9D-ADD0-E1FA-079E-72D31D3A704C}" dt="2025-01-14T13:45:18.365" v="0"/>
          <ac:picMkLst>
            <pc:docMk/>
            <pc:sldMk cId="0" sldId="256"/>
            <ac:picMk id="35" creationId="{CA26E180-AEA1-D5A5-219F-30F6CB337B10}"/>
          </ac:picMkLst>
        </pc:picChg>
      </pc:sldChg>
      <pc:sldChg chg="del">
        <pc:chgData name="Alice Buchanan" userId="S::alice.buchanan@keepnorthernirelandbeautiful.org::91d8cfd2-1304-46ec-908e-e709bb0c21a5" providerId="AD" clId="Web-{B3C78A9D-ADD0-E1FA-079E-72D31D3A704C}" dt="2025-01-14T13:47:04.852" v="46"/>
        <pc:sldMkLst>
          <pc:docMk/>
          <pc:sldMk cId="0" sldId="257"/>
        </pc:sldMkLst>
      </pc:sldChg>
      <pc:sldChg chg="del">
        <pc:chgData name="Alice Buchanan" userId="S::alice.buchanan@keepnorthernirelandbeautiful.org::91d8cfd2-1304-46ec-908e-e709bb0c21a5" providerId="AD" clId="Web-{B3C78A9D-ADD0-E1FA-079E-72D31D3A704C}" dt="2025-01-14T13:47:13.665" v="47"/>
        <pc:sldMkLst>
          <pc:docMk/>
          <pc:sldMk cId="3435863786" sldId="272"/>
        </pc:sldMkLst>
      </pc:sldChg>
      <pc:sldChg chg="modSp">
        <pc:chgData name="Alice Buchanan" userId="S::alice.buchanan@keepnorthernirelandbeautiful.org::91d8cfd2-1304-46ec-908e-e709bb0c21a5" providerId="AD" clId="Web-{B3C78A9D-ADD0-E1FA-079E-72D31D3A704C}" dt="2025-01-14T14:02:10.904" v="137" actId="20577"/>
        <pc:sldMkLst>
          <pc:docMk/>
          <pc:sldMk cId="3486945931" sldId="274"/>
        </pc:sldMkLst>
        <pc:spChg chg="mod">
          <ac:chgData name="Alice Buchanan" userId="S::alice.buchanan@keepnorthernirelandbeautiful.org::91d8cfd2-1304-46ec-908e-e709bb0c21a5" providerId="AD" clId="Web-{B3C78A9D-ADD0-E1FA-079E-72D31D3A704C}" dt="2025-01-14T13:59:38.119" v="116" actId="1076"/>
          <ac:spMkLst>
            <pc:docMk/>
            <pc:sldMk cId="3486945931" sldId="274"/>
            <ac:spMk id="2" creationId="{4A84ECC2-EF3A-47BB-B95E-D674D3B756F8}"/>
          </ac:spMkLst>
        </pc:spChg>
        <pc:spChg chg="mod">
          <ac:chgData name="Alice Buchanan" userId="S::alice.buchanan@keepnorthernirelandbeautiful.org::91d8cfd2-1304-46ec-908e-e709bb0c21a5" providerId="AD" clId="Web-{B3C78A9D-ADD0-E1FA-079E-72D31D3A704C}" dt="2025-01-14T14:02:10.904" v="137" actId="20577"/>
          <ac:spMkLst>
            <pc:docMk/>
            <pc:sldMk cId="3486945931" sldId="274"/>
            <ac:spMk id="3" creationId="{7A2BAB50-0897-4F5E-BE8D-2F4ACA5DF62D}"/>
          </ac:spMkLst>
        </pc:spChg>
        <pc:picChg chg="mod">
          <ac:chgData name="Alice Buchanan" userId="S::alice.buchanan@keepnorthernirelandbeautiful.org::91d8cfd2-1304-46ec-908e-e709bb0c21a5" providerId="AD" clId="Web-{B3C78A9D-ADD0-E1FA-079E-72D31D3A704C}" dt="2025-01-14T13:58:50.462" v="108" actId="14100"/>
          <ac:picMkLst>
            <pc:docMk/>
            <pc:sldMk cId="3486945931" sldId="274"/>
            <ac:picMk id="4" creationId="{5F2119CE-8DCF-4316-8BA9-74FCD194E704}"/>
          </ac:picMkLst>
        </pc:picChg>
        <pc:picChg chg="mod">
          <ac:chgData name="Alice Buchanan" userId="S::alice.buchanan@keepnorthernirelandbeautiful.org::91d8cfd2-1304-46ec-908e-e709bb0c21a5" providerId="AD" clId="Web-{B3C78A9D-ADD0-E1FA-079E-72D31D3A704C}" dt="2025-01-14T13:49:23.574" v="63" actId="1076"/>
          <ac:picMkLst>
            <pc:docMk/>
            <pc:sldMk cId="3486945931" sldId="274"/>
            <ac:picMk id="5" creationId="{2756EB70-E7FB-4B51-A89A-D3CBD5EF64D9}"/>
          </ac:picMkLst>
        </pc:picChg>
        <pc:picChg chg="mod">
          <ac:chgData name="Alice Buchanan" userId="S::alice.buchanan@keepnorthernirelandbeautiful.org::91d8cfd2-1304-46ec-908e-e709bb0c21a5" providerId="AD" clId="Web-{B3C78A9D-ADD0-E1FA-079E-72D31D3A704C}" dt="2025-01-14T13:58:50.478" v="109" actId="14100"/>
          <ac:picMkLst>
            <pc:docMk/>
            <pc:sldMk cId="3486945931" sldId="274"/>
            <ac:picMk id="6" creationId="{6AD46518-178F-4A00-A7C9-65C5A45D0E96}"/>
          </ac:picMkLst>
        </pc:picChg>
        <pc:picChg chg="mod">
          <ac:chgData name="Alice Buchanan" userId="S::alice.buchanan@keepnorthernirelandbeautiful.org::91d8cfd2-1304-46ec-908e-e709bb0c21a5" providerId="AD" clId="Web-{B3C78A9D-ADD0-E1FA-079E-72D31D3A704C}" dt="2025-01-14T13:58:50.415" v="107" actId="14100"/>
          <ac:picMkLst>
            <pc:docMk/>
            <pc:sldMk cId="3486945931" sldId="274"/>
            <ac:picMk id="7" creationId="{73B9A185-7930-4938-9B04-E833C06835B8}"/>
          </ac:picMkLst>
        </pc:picChg>
        <pc:picChg chg="mod">
          <ac:chgData name="Alice Buchanan" userId="S::alice.buchanan@keepnorthernirelandbeautiful.org::91d8cfd2-1304-46ec-908e-e709bb0c21a5" providerId="AD" clId="Web-{B3C78A9D-ADD0-E1FA-079E-72D31D3A704C}" dt="2025-01-14T13:49:14.105" v="60" actId="1076"/>
          <ac:picMkLst>
            <pc:docMk/>
            <pc:sldMk cId="3486945931" sldId="274"/>
            <ac:picMk id="8" creationId="{399AD3C4-E121-41B1-871F-093E05A8270D}"/>
          </ac:picMkLst>
        </pc:picChg>
      </pc:sldChg>
      <pc:sldChg chg="modSp">
        <pc:chgData name="Alice Buchanan" userId="S::alice.buchanan@keepnorthernirelandbeautiful.org::91d8cfd2-1304-46ec-908e-e709bb0c21a5" providerId="AD" clId="Web-{B3C78A9D-ADD0-E1FA-079E-72D31D3A704C}" dt="2025-01-14T14:02:03.029" v="136" actId="20577"/>
        <pc:sldMkLst>
          <pc:docMk/>
          <pc:sldMk cId="2016559677" sldId="276"/>
        </pc:sldMkLst>
        <pc:spChg chg="mod">
          <ac:chgData name="Alice Buchanan" userId="S::alice.buchanan@keepnorthernirelandbeautiful.org::91d8cfd2-1304-46ec-908e-e709bb0c21a5" providerId="AD" clId="Web-{B3C78A9D-ADD0-E1FA-079E-72D31D3A704C}" dt="2025-01-14T13:59:58.901" v="123" actId="1076"/>
          <ac:spMkLst>
            <pc:docMk/>
            <pc:sldMk cId="2016559677" sldId="276"/>
            <ac:spMk id="2" creationId="{325ED3A7-9EB5-416B-B432-D11A8B23BD2F}"/>
          </ac:spMkLst>
        </pc:spChg>
        <pc:spChg chg="mod">
          <ac:chgData name="Alice Buchanan" userId="S::alice.buchanan@keepnorthernirelandbeautiful.org::91d8cfd2-1304-46ec-908e-e709bb0c21a5" providerId="AD" clId="Web-{B3C78A9D-ADD0-E1FA-079E-72D31D3A704C}" dt="2025-01-14T14:02:03.029" v="136" actId="20577"/>
          <ac:spMkLst>
            <pc:docMk/>
            <pc:sldMk cId="2016559677" sldId="276"/>
            <ac:spMk id="3" creationId="{06ED2BDC-4602-4D20-BA42-DD3D7E70BD35}"/>
          </ac:spMkLst>
        </pc:spChg>
      </pc:sldChg>
      <pc:sldChg chg="modSp">
        <pc:chgData name="Alice Buchanan" userId="S::alice.buchanan@keepnorthernirelandbeautiful.org::91d8cfd2-1304-46ec-908e-e709bb0c21a5" providerId="AD" clId="Web-{B3C78A9D-ADD0-E1FA-079E-72D31D3A704C}" dt="2025-01-14T14:48:35.645" v="152" actId="1076"/>
        <pc:sldMkLst>
          <pc:docMk/>
          <pc:sldMk cId="2733016634" sldId="278"/>
        </pc:sldMkLst>
        <pc:spChg chg="mod">
          <ac:chgData name="Alice Buchanan" userId="S::alice.buchanan@keepnorthernirelandbeautiful.org::91d8cfd2-1304-46ec-908e-e709bb0c21a5" providerId="AD" clId="Web-{B3C78A9D-ADD0-E1FA-079E-72D31D3A704C}" dt="2025-01-14T14:03:52.203" v="151" actId="1076"/>
          <ac:spMkLst>
            <pc:docMk/>
            <pc:sldMk cId="2733016634" sldId="278"/>
            <ac:spMk id="2" creationId="{3D430ED7-8ED3-4425-9378-21D533185455}"/>
          </ac:spMkLst>
        </pc:spChg>
        <pc:spChg chg="mod">
          <ac:chgData name="Alice Buchanan" userId="S::alice.buchanan@keepnorthernirelandbeautiful.org::91d8cfd2-1304-46ec-908e-e709bb0c21a5" providerId="AD" clId="Web-{B3C78A9D-ADD0-E1FA-079E-72D31D3A704C}" dt="2025-01-14T14:03:42.141" v="150" actId="20577"/>
          <ac:spMkLst>
            <pc:docMk/>
            <pc:sldMk cId="2733016634" sldId="278"/>
            <ac:spMk id="3" creationId="{A5838C92-7F8F-4678-85E2-18B6D61756DB}"/>
          </ac:spMkLst>
        </pc:spChg>
        <pc:picChg chg="mod">
          <ac:chgData name="Alice Buchanan" userId="S::alice.buchanan@keepnorthernirelandbeautiful.org::91d8cfd2-1304-46ec-908e-e709bb0c21a5" providerId="AD" clId="Web-{B3C78A9D-ADD0-E1FA-079E-72D31D3A704C}" dt="2025-01-14T14:48:35.645" v="152" actId="1076"/>
          <ac:picMkLst>
            <pc:docMk/>
            <pc:sldMk cId="2733016634" sldId="278"/>
            <ac:picMk id="4" creationId="{47593DB1-825E-40EF-84FE-C8FC8AEB5E05}"/>
          </ac:picMkLst>
        </pc:picChg>
      </pc:sldChg>
      <pc:sldChg chg="modSp">
        <pc:chgData name="Alice Buchanan" userId="S::alice.buchanan@keepnorthernirelandbeautiful.org::91d8cfd2-1304-46ec-908e-e709bb0c21a5" providerId="AD" clId="Web-{B3C78A9D-ADD0-E1FA-079E-72D31D3A704C}" dt="2025-01-14T14:03:20.593" v="146"/>
        <pc:sldMkLst>
          <pc:docMk/>
          <pc:sldMk cId="747721132" sldId="279"/>
        </pc:sldMkLst>
        <pc:spChg chg="mod">
          <ac:chgData name="Alice Buchanan" userId="S::alice.buchanan@keepnorthernirelandbeautiful.org::91d8cfd2-1304-46ec-908e-e709bb0c21a5" providerId="AD" clId="Web-{B3C78A9D-ADD0-E1FA-079E-72D31D3A704C}" dt="2025-01-14T14:03:20.593" v="146"/>
          <ac:spMkLst>
            <pc:docMk/>
            <pc:sldMk cId="747721132" sldId="279"/>
            <ac:spMk id="2" creationId="{AFC33764-B936-4C30-A1EA-8EBCED096CA7}"/>
          </ac:spMkLst>
        </pc:spChg>
      </pc:sldChg>
      <pc:sldChg chg="modSp add">
        <pc:chgData name="Alice Buchanan" userId="S::alice.buchanan@keepnorthernirelandbeautiful.org::91d8cfd2-1304-46ec-908e-e709bb0c21a5" providerId="AD" clId="Web-{B3C78A9D-ADD0-E1FA-079E-72D31D3A704C}" dt="2025-01-14T13:47:03.227" v="45" actId="20577"/>
        <pc:sldMkLst>
          <pc:docMk/>
          <pc:sldMk cId="2447255812" sldId="302"/>
        </pc:sldMkLst>
        <pc:spChg chg="mod">
          <ac:chgData name="Alice Buchanan" userId="S::alice.buchanan@keepnorthernirelandbeautiful.org::91d8cfd2-1304-46ec-908e-e709bb0c21a5" providerId="AD" clId="Web-{B3C78A9D-ADD0-E1FA-079E-72D31D3A704C}" dt="2025-01-14T13:47:03.227" v="45" actId="20577"/>
          <ac:spMkLst>
            <pc:docMk/>
            <pc:sldMk cId="2447255812" sldId="302"/>
            <ac:spMk id="4118" creationId="{BD3B5955-378C-34CF-8DC9-175B6131FD38}"/>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321AD8-C770-488A-A713-8E963A71D5A7}" type="datetimeFigureOut">
              <a:rPr lang="en-GB" smtClean="0"/>
              <a:t>24/02/2025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6399F1-E9B8-43AD-B373-EE57D0665862}" type="slidenum">
              <a:rPr lang="en-GB" smtClean="0"/>
              <a:t>‹#›</a:t>
            </a:fld>
            <a:endParaRPr lang="en-GB"/>
          </a:p>
        </p:txBody>
      </p:sp>
    </p:spTree>
    <p:extLst>
      <p:ext uri="{BB962C8B-B14F-4D97-AF65-F5344CB8AC3E}">
        <p14:creationId xmlns:p14="http://schemas.microsoft.com/office/powerpoint/2010/main" val="684644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2/24/2025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2/24/2025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8F4E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0.png"/><Relationship Id="rId7" Type="http://schemas.openxmlformats.org/officeDocument/2006/relationships/image" Target="../media/image21.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19.png"/><Relationship Id="rId4" Type="http://schemas.openxmlformats.org/officeDocument/2006/relationships/image" Target="../media/image33.png"/><Relationship Id="rId9" Type="http://schemas.openxmlformats.org/officeDocument/2006/relationships/image" Target="../media/image48.png"/></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50.png"/><Relationship Id="rId4" Type="http://schemas.openxmlformats.org/officeDocument/2006/relationships/image" Target="../media/image49.png"/></Relationships>
</file>

<file path=ppt/slides/_rels/slide12.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39.png"/><Relationship Id="rId7" Type="http://schemas.openxmlformats.org/officeDocument/2006/relationships/image" Target="../media/image20.png"/><Relationship Id="rId2" Type="http://schemas.openxmlformats.org/officeDocument/2006/relationships/image" Target="../media/image46.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8.png"/><Relationship Id="rId10" Type="http://schemas.openxmlformats.org/officeDocument/2006/relationships/image" Target="../media/image22.png"/><Relationship Id="rId4" Type="http://schemas.openxmlformats.org/officeDocument/2006/relationships/image" Target="../media/image31.png"/><Relationship Id="rId9"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0.png"/><Relationship Id="rId4" Type="http://schemas.openxmlformats.org/officeDocument/2006/relationships/image" Target="../media/image52.png"/></Relationships>
</file>

<file path=ppt/slides/_rels/slide1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55.jpeg"/></Relationships>
</file>

<file path=ppt/slides/_rels/slide1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13" Type="http://schemas.microsoft.com/office/2007/relationships/hdphoto" Target="../media/hdphoto10.wdp"/><Relationship Id="rId18" Type="http://schemas.microsoft.com/office/2007/relationships/hdphoto" Target="../media/hdphoto15.wdp"/><Relationship Id="rId26" Type="http://schemas.microsoft.com/office/2007/relationships/hdphoto" Target="../media/hdphoto23.wdp"/><Relationship Id="rId3" Type="http://schemas.microsoft.com/office/2007/relationships/hdphoto" Target="../media/hdphoto1.wdp"/><Relationship Id="rId21" Type="http://schemas.microsoft.com/office/2007/relationships/hdphoto" Target="../media/hdphoto18.wdp"/><Relationship Id="rId7" Type="http://schemas.microsoft.com/office/2007/relationships/hdphoto" Target="../media/hdphoto4.wdp"/><Relationship Id="rId12" Type="http://schemas.microsoft.com/office/2007/relationships/hdphoto" Target="../media/hdphoto9.wdp"/><Relationship Id="rId17" Type="http://schemas.microsoft.com/office/2007/relationships/hdphoto" Target="../media/hdphoto14.wdp"/><Relationship Id="rId25" Type="http://schemas.microsoft.com/office/2007/relationships/hdphoto" Target="../media/hdphoto22.wdp"/><Relationship Id="rId2" Type="http://schemas.openxmlformats.org/officeDocument/2006/relationships/image" Target="../media/image57.png"/><Relationship Id="rId16" Type="http://schemas.microsoft.com/office/2007/relationships/hdphoto" Target="../media/hdphoto13.wdp"/><Relationship Id="rId20" Type="http://schemas.microsoft.com/office/2007/relationships/hdphoto" Target="../media/hdphoto17.wdp"/><Relationship Id="rId1" Type="http://schemas.openxmlformats.org/officeDocument/2006/relationships/slideLayout" Target="../slideLayouts/slideLayout2.xml"/><Relationship Id="rId6" Type="http://schemas.microsoft.com/office/2007/relationships/hdphoto" Target="../media/hdphoto3.wdp"/><Relationship Id="rId11" Type="http://schemas.microsoft.com/office/2007/relationships/hdphoto" Target="../media/hdphoto8.wdp"/><Relationship Id="rId24" Type="http://schemas.microsoft.com/office/2007/relationships/hdphoto" Target="../media/hdphoto21.wdp"/><Relationship Id="rId5" Type="http://schemas.microsoft.com/office/2007/relationships/hdphoto" Target="../media/hdphoto2.wdp"/><Relationship Id="rId15" Type="http://schemas.microsoft.com/office/2007/relationships/hdphoto" Target="../media/hdphoto12.wdp"/><Relationship Id="rId23" Type="http://schemas.microsoft.com/office/2007/relationships/hdphoto" Target="../media/hdphoto20.wdp"/><Relationship Id="rId28" Type="http://schemas.microsoft.com/office/2007/relationships/hdphoto" Target="../media/hdphoto25.wdp"/><Relationship Id="rId10" Type="http://schemas.microsoft.com/office/2007/relationships/hdphoto" Target="../media/hdphoto7.wdp"/><Relationship Id="rId19" Type="http://schemas.microsoft.com/office/2007/relationships/hdphoto" Target="../media/hdphoto16.wdp"/><Relationship Id="rId4" Type="http://schemas.openxmlformats.org/officeDocument/2006/relationships/image" Target="../media/image58.png"/><Relationship Id="rId9" Type="http://schemas.microsoft.com/office/2007/relationships/hdphoto" Target="../media/hdphoto6.wdp"/><Relationship Id="rId14" Type="http://schemas.microsoft.com/office/2007/relationships/hdphoto" Target="../media/hdphoto11.wdp"/><Relationship Id="rId22" Type="http://schemas.microsoft.com/office/2007/relationships/hdphoto" Target="../media/hdphoto19.wdp"/><Relationship Id="rId27" Type="http://schemas.microsoft.com/office/2007/relationships/hdphoto" Target="../media/hdphoto24.wdp"/></Relationships>
</file>

<file path=ppt/slides/_rels/slide1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3.jpeg"/><Relationship Id="rId4" Type="http://schemas.openxmlformats.org/officeDocument/2006/relationships/image" Target="../media/image8.png"/><Relationship Id="rId9"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8.png"/><Relationship Id="rId7" Type="http://schemas.openxmlformats.org/officeDocument/2006/relationships/image" Target="../media/image20.png"/><Relationship Id="rId2" Type="http://schemas.openxmlformats.org/officeDocument/2006/relationships/image" Target="../media/image28.png"/><Relationship Id="rId1" Type="http://schemas.openxmlformats.org/officeDocument/2006/relationships/slideLayout" Target="../slideLayouts/slideLayout6.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4.png"/><Relationship Id="rId4" Type="http://schemas.openxmlformats.org/officeDocument/2006/relationships/image" Target="../media/image29.png"/><Relationship Id="rId9" Type="http://schemas.openxmlformats.org/officeDocument/2006/relationships/image" Target="../media/image33.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7.png"/><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39.png"/><Relationship Id="rId7" Type="http://schemas.openxmlformats.org/officeDocument/2006/relationships/image" Target="../media/image42.png"/><Relationship Id="rId2"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20.png"/><Relationship Id="rId10" Type="http://schemas.openxmlformats.org/officeDocument/2006/relationships/image" Target="../media/image34.png"/><Relationship Id="rId4" Type="http://schemas.openxmlformats.org/officeDocument/2006/relationships/image" Target="../media/image40.pn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1DA50D95-6704-FBF2-C923-D51CE731E603}"/>
              </a:ext>
            </a:extLst>
          </p:cNvPr>
          <p:cNvGrpSpPr>
            <a:grpSpLocks/>
          </p:cNvGrpSpPr>
          <p:nvPr/>
        </p:nvGrpSpPr>
        <p:grpSpPr bwMode="auto">
          <a:xfrm>
            <a:off x="4800098" y="-178023"/>
            <a:ext cx="8760147" cy="11298059"/>
            <a:chOff x="4713288" y="-33338"/>
            <a:chExt cx="7457440" cy="8275955"/>
          </a:xfrm>
        </p:grpSpPr>
        <p:pic>
          <p:nvPicPr>
            <p:cNvPr id="33" name="Picture 32">
              <a:extLst>
                <a:ext uri="{FF2B5EF4-FFF2-40B4-BE49-F238E27FC236}">
                  <a16:creationId xmlns:a16="http://schemas.microsoft.com/office/drawing/2014/main" id="{BBDC8B0C-3795-EA6E-199F-43143C9DCC1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6696" t="7980" r="7370" b="11758"/>
            <a:stretch>
              <a:fillRect/>
            </a:stretch>
          </p:blipFill>
          <p:spPr bwMode="auto">
            <a:xfrm>
              <a:off x="4713288" y="-33338"/>
              <a:ext cx="7457440" cy="552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a:extLst>
                <a:ext uri="{FF2B5EF4-FFF2-40B4-BE49-F238E27FC236}">
                  <a16:creationId xmlns:a16="http://schemas.microsoft.com/office/drawing/2014/main" id="{1603B7CD-382A-120E-BB1D-E16E29D253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4168" y="2770822"/>
              <a:ext cx="5361940" cy="5471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a:extLst>
                <a:ext uri="{FF2B5EF4-FFF2-40B4-BE49-F238E27FC236}">
                  <a16:creationId xmlns:a16="http://schemas.microsoft.com/office/drawing/2014/main" id="{CA26E180-AEA1-D5A5-219F-30F6CB337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04008" y="3542982"/>
              <a:ext cx="1595120" cy="48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 name="Picture 31" descr="A logo of a book and a tree&#10;&#10;Description automatically generated">
            <a:extLst>
              <a:ext uri="{FF2B5EF4-FFF2-40B4-BE49-F238E27FC236}">
                <a16:creationId xmlns:a16="http://schemas.microsoft.com/office/drawing/2014/main" id="{BF79E30B-6684-05D5-FF04-41AE4DAA809E}"/>
              </a:ext>
            </a:extLst>
          </p:cNvPr>
          <p:cNvPicPr>
            <a:picLocks noChangeAspect="1"/>
          </p:cNvPicPr>
          <p:nvPr/>
        </p:nvPicPr>
        <p:blipFill>
          <a:blip r:embed="rId5"/>
          <a:srcRect t="748" b="748"/>
          <a:stretch>
            <a:fillRect/>
          </a:stretch>
        </p:blipFill>
        <p:spPr>
          <a:xfrm>
            <a:off x="4328932" y="4634237"/>
            <a:ext cx="3140330" cy="95881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 name="Picture 1" descr="A black and white logo&#10;&#10;AI-generated content may be incorrect.">
            <a:extLst>
              <a:ext uri="{FF2B5EF4-FFF2-40B4-BE49-F238E27FC236}">
                <a16:creationId xmlns:a16="http://schemas.microsoft.com/office/drawing/2014/main" id="{CFC46582-5BB0-3AC6-EA44-9E7C02BAAA09}"/>
              </a:ext>
            </a:extLst>
          </p:cNvPr>
          <p:cNvPicPr>
            <a:picLocks noChangeAspect="1"/>
          </p:cNvPicPr>
          <p:nvPr/>
        </p:nvPicPr>
        <p:blipFill>
          <a:blip r:embed="rId6"/>
          <a:stretch>
            <a:fillRect/>
          </a:stretch>
        </p:blipFill>
        <p:spPr>
          <a:xfrm>
            <a:off x="9964102" y="4637723"/>
            <a:ext cx="2352675" cy="6762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6809DB-5010-49D7-BB77-DA60B32477DE}"/>
              </a:ext>
            </a:extLst>
          </p:cNvPr>
          <p:cNvPicPr>
            <a:picLocks noChangeAspect="1"/>
          </p:cNvPicPr>
          <p:nvPr/>
        </p:nvPicPr>
        <p:blipFill>
          <a:blip r:embed="rId2"/>
          <a:stretch>
            <a:fillRect/>
          </a:stretch>
        </p:blipFill>
        <p:spPr>
          <a:xfrm>
            <a:off x="4644762" y="3547734"/>
            <a:ext cx="8998476" cy="3191532"/>
          </a:xfrm>
          <a:prstGeom prst="rect">
            <a:avLst/>
          </a:prstGeom>
        </p:spPr>
      </p:pic>
      <p:sp>
        <p:nvSpPr>
          <p:cNvPr id="4" name="Title 3">
            <a:extLst>
              <a:ext uri="{FF2B5EF4-FFF2-40B4-BE49-F238E27FC236}">
                <a16:creationId xmlns:a16="http://schemas.microsoft.com/office/drawing/2014/main" id="{079E544B-800F-4D1C-BB41-2D8CE43C9B7F}"/>
              </a:ext>
            </a:extLst>
          </p:cNvPr>
          <p:cNvSpPr>
            <a:spLocks noGrp="1"/>
          </p:cNvSpPr>
          <p:nvPr>
            <p:ph type="title"/>
          </p:nvPr>
        </p:nvSpPr>
        <p:spPr>
          <a:xfrm>
            <a:off x="6640595" y="4149328"/>
            <a:ext cx="5006811" cy="1988345"/>
          </a:xfrm>
        </p:spPr>
        <p:txBody>
          <a:bodyPr>
            <a:normAutofit/>
          </a:bodyPr>
          <a:lstStyle/>
          <a:p>
            <a:pPr algn="ctr"/>
            <a:r>
              <a:rPr lang="en-US" sz="9000" dirty="0">
                <a:latin typeface="Amatic SC Bold" panose="020B0604020202020204" charset="-79"/>
                <a:cs typeface="Amatic SC Bold" panose="020B0604020202020204" charset="-79"/>
              </a:rPr>
              <a:t>Global Food </a:t>
            </a:r>
            <a:endParaRPr lang="en-GB" sz="9000" dirty="0">
              <a:latin typeface="Amatic SC Bold" panose="020B0604020202020204" charset="-79"/>
              <a:cs typeface="Amatic SC Bold" panose="020B0604020202020204" charset="-79"/>
            </a:endParaRPr>
          </a:p>
        </p:txBody>
      </p:sp>
      <p:pic>
        <p:nvPicPr>
          <p:cNvPr id="6" name="Picture 11">
            <a:extLst>
              <a:ext uri="{FF2B5EF4-FFF2-40B4-BE49-F238E27FC236}">
                <a16:creationId xmlns:a16="http://schemas.microsoft.com/office/drawing/2014/main" id="{C9A9213A-48DE-45D0-8AD0-5D7B54F3D27D}"/>
              </a:ext>
            </a:extLst>
          </p:cNvPr>
          <p:cNvPicPr>
            <a:picLocks noChangeAspect="1"/>
          </p:cNvPicPr>
          <p:nvPr/>
        </p:nvPicPr>
        <p:blipFill>
          <a:blip r:embed="rId3"/>
          <a:srcRect/>
          <a:stretch>
            <a:fillRect/>
          </a:stretch>
        </p:blipFill>
        <p:spPr>
          <a:xfrm>
            <a:off x="1726610" y="6739266"/>
            <a:ext cx="1855859" cy="2334414"/>
          </a:xfrm>
          <a:prstGeom prst="rect">
            <a:avLst/>
          </a:prstGeom>
        </p:spPr>
      </p:pic>
      <p:pic>
        <p:nvPicPr>
          <p:cNvPr id="7" name="Picture 11">
            <a:extLst>
              <a:ext uri="{FF2B5EF4-FFF2-40B4-BE49-F238E27FC236}">
                <a16:creationId xmlns:a16="http://schemas.microsoft.com/office/drawing/2014/main" id="{2EAAD3D8-9734-4F66-86B0-2238F645948A}"/>
              </a:ext>
            </a:extLst>
          </p:cNvPr>
          <p:cNvPicPr>
            <a:picLocks noChangeAspect="1"/>
          </p:cNvPicPr>
          <p:nvPr/>
        </p:nvPicPr>
        <p:blipFill>
          <a:blip r:embed="rId3"/>
          <a:srcRect/>
          <a:stretch>
            <a:fillRect/>
          </a:stretch>
        </p:blipFill>
        <p:spPr>
          <a:xfrm>
            <a:off x="15459107" y="3347973"/>
            <a:ext cx="1855859" cy="2334414"/>
          </a:xfrm>
          <a:prstGeom prst="rect">
            <a:avLst/>
          </a:prstGeom>
        </p:spPr>
      </p:pic>
      <p:pic>
        <p:nvPicPr>
          <p:cNvPr id="8" name="Picture 6">
            <a:extLst>
              <a:ext uri="{FF2B5EF4-FFF2-40B4-BE49-F238E27FC236}">
                <a16:creationId xmlns:a16="http://schemas.microsoft.com/office/drawing/2014/main" id="{3252CE7C-8AF0-4577-A037-AFEF0B449F5A}"/>
              </a:ext>
            </a:extLst>
          </p:cNvPr>
          <p:cNvPicPr>
            <a:picLocks noChangeAspect="1"/>
          </p:cNvPicPr>
          <p:nvPr/>
        </p:nvPicPr>
        <p:blipFill>
          <a:blip r:embed="rId4"/>
          <a:srcRect/>
          <a:stretch>
            <a:fillRect/>
          </a:stretch>
        </p:blipFill>
        <p:spPr>
          <a:xfrm>
            <a:off x="6507880" y="451745"/>
            <a:ext cx="867143" cy="957687"/>
          </a:xfrm>
          <a:prstGeom prst="rect">
            <a:avLst/>
          </a:prstGeom>
        </p:spPr>
      </p:pic>
      <p:pic>
        <p:nvPicPr>
          <p:cNvPr id="9" name="Picture 6">
            <a:extLst>
              <a:ext uri="{FF2B5EF4-FFF2-40B4-BE49-F238E27FC236}">
                <a16:creationId xmlns:a16="http://schemas.microsoft.com/office/drawing/2014/main" id="{8DA95DF2-CF56-44FB-8A82-A695B7CCF802}"/>
              </a:ext>
            </a:extLst>
          </p:cNvPr>
          <p:cNvPicPr>
            <a:picLocks noChangeAspect="1"/>
          </p:cNvPicPr>
          <p:nvPr/>
        </p:nvPicPr>
        <p:blipFill>
          <a:blip r:embed="rId4"/>
          <a:srcRect/>
          <a:stretch>
            <a:fillRect/>
          </a:stretch>
        </p:blipFill>
        <p:spPr>
          <a:xfrm>
            <a:off x="15534112" y="7715124"/>
            <a:ext cx="867143" cy="957687"/>
          </a:xfrm>
          <a:prstGeom prst="rect">
            <a:avLst/>
          </a:prstGeom>
        </p:spPr>
      </p:pic>
      <p:pic>
        <p:nvPicPr>
          <p:cNvPr id="10" name="Picture 16">
            <a:extLst>
              <a:ext uri="{FF2B5EF4-FFF2-40B4-BE49-F238E27FC236}">
                <a16:creationId xmlns:a16="http://schemas.microsoft.com/office/drawing/2014/main" id="{DF17E1B8-BB95-4C53-948C-58F94CCD153E}"/>
              </a:ext>
            </a:extLst>
          </p:cNvPr>
          <p:cNvPicPr>
            <a:picLocks noChangeAspect="1"/>
          </p:cNvPicPr>
          <p:nvPr/>
        </p:nvPicPr>
        <p:blipFill>
          <a:blip r:embed="rId5"/>
          <a:srcRect/>
          <a:stretch>
            <a:fillRect/>
          </a:stretch>
        </p:blipFill>
        <p:spPr>
          <a:xfrm>
            <a:off x="-89259" y="5143499"/>
            <a:ext cx="1986285" cy="1986285"/>
          </a:xfrm>
          <a:prstGeom prst="rect">
            <a:avLst/>
          </a:prstGeom>
        </p:spPr>
      </p:pic>
      <p:pic>
        <p:nvPicPr>
          <p:cNvPr id="11" name="Picture 10">
            <a:extLst>
              <a:ext uri="{FF2B5EF4-FFF2-40B4-BE49-F238E27FC236}">
                <a16:creationId xmlns:a16="http://schemas.microsoft.com/office/drawing/2014/main" id="{FB895150-1DEB-4D59-AB25-FCD225513229}"/>
              </a:ext>
            </a:extLst>
          </p:cNvPr>
          <p:cNvPicPr>
            <a:picLocks noChangeAspect="1"/>
          </p:cNvPicPr>
          <p:nvPr/>
        </p:nvPicPr>
        <p:blipFill>
          <a:blip r:embed="rId6"/>
          <a:stretch>
            <a:fillRect/>
          </a:stretch>
        </p:blipFill>
        <p:spPr>
          <a:xfrm>
            <a:off x="11776721" y="1467019"/>
            <a:ext cx="1984421" cy="1984421"/>
          </a:xfrm>
          <a:prstGeom prst="rect">
            <a:avLst/>
          </a:prstGeom>
        </p:spPr>
      </p:pic>
      <p:pic>
        <p:nvPicPr>
          <p:cNvPr id="12" name="Picture 7">
            <a:extLst>
              <a:ext uri="{FF2B5EF4-FFF2-40B4-BE49-F238E27FC236}">
                <a16:creationId xmlns:a16="http://schemas.microsoft.com/office/drawing/2014/main" id="{9052AAD7-15AD-40C5-8F63-890EA56ADCAB}"/>
              </a:ext>
            </a:extLst>
          </p:cNvPr>
          <p:cNvPicPr>
            <a:picLocks noChangeAspect="1"/>
          </p:cNvPicPr>
          <p:nvPr/>
        </p:nvPicPr>
        <p:blipFill>
          <a:blip r:embed="rId7"/>
          <a:srcRect/>
          <a:stretch>
            <a:fillRect/>
          </a:stretch>
        </p:blipFill>
        <p:spPr>
          <a:xfrm>
            <a:off x="15277106" y="365952"/>
            <a:ext cx="891765" cy="1511466"/>
          </a:xfrm>
          <a:prstGeom prst="rect">
            <a:avLst/>
          </a:prstGeom>
        </p:spPr>
      </p:pic>
      <p:pic>
        <p:nvPicPr>
          <p:cNvPr id="13" name="Picture 7">
            <a:extLst>
              <a:ext uri="{FF2B5EF4-FFF2-40B4-BE49-F238E27FC236}">
                <a16:creationId xmlns:a16="http://schemas.microsoft.com/office/drawing/2014/main" id="{2CEBF70B-446F-41B4-A3ED-2C5014C41F55}"/>
              </a:ext>
            </a:extLst>
          </p:cNvPr>
          <p:cNvPicPr>
            <a:picLocks noChangeAspect="1"/>
          </p:cNvPicPr>
          <p:nvPr/>
        </p:nvPicPr>
        <p:blipFill>
          <a:blip r:embed="rId7"/>
          <a:srcRect/>
          <a:stretch>
            <a:fillRect/>
          </a:stretch>
        </p:blipFill>
        <p:spPr>
          <a:xfrm>
            <a:off x="6128043" y="8098491"/>
            <a:ext cx="759672" cy="1287579"/>
          </a:xfrm>
          <a:prstGeom prst="rect">
            <a:avLst/>
          </a:prstGeom>
        </p:spPr>
      </p:pic>
      <p:pic>
        <p:nvPicPr>
          <p:cNvPr id="14" name="Picture 3">
            <a:extLst>
              <a:ext uri="{FF2B5EF4-FFF2-40B4-BE49-F238E27FC236}">
                <a16:creationId xmlns:a16="http://schemas.microsoft.com/office/drawing/2014/main" id="{E808E4BC-65B7-40AA-9C0E-6E12E1AAA10C}"/>
              </a:ext>
            </a:extLst>
          </p:cNvPr>
          <p:cNvPicPr>
            <a:picLocks noChangeAspect="1"/>
          </p:cNvPicPr>
          <p:nvPr/>
        </p:nvPicPr>
        <p:blipFill>
          <a:blip r:embed="rId8"/>
          <a:srcRect/>
          <a:stretch>
            <a:fillRect/>
          </a:stretch>
        </p:blipFill>
        <p:spPr>
          <a:xfrm>
            <a:off x="10916298" y="7749138"/>
            <a:ext cx="1986285" cy="1986285"/>
          </a:xfrm>
          <a:prstGeom prst="rect">
            <a:avLst/>
          </a:prstGeom>
        </p:spPr>
      </p:pic>
      <p:pic>
        <p:nvPicPr>
          <p:cNvPr id="15" name="Picture 8">
            <a:extLst>
              <a:ext uri="{FF2B5EF4-FFF2-40B4-BE49-F238E27FC236}">
                <a16:creationId xmlns:a16="http://schemas.microsoft.com/office/drawing/2014/main" id="{DA87D714-23F4-4CBD-9441-EA6EDAF0110A}"/>
              </a:ext>
            </a:extLst>
          </p:cNvPr>
          <p:cNvPicPr>
            <a:picLocks noChangeAspect="1"/>
          </p:cNvPicPr>
          <p:nvPr/>
        </p:nvPicPr>
        <p:blipFill>
          <a:blip r:embed="rId9"/>
          <a:srcRect/>
          <a:stretch>
            <a:fillRect/>
          </a:stretch>
        </p:blipFill>
        <p:spPr>
          <a:xfrm>
            <a:off x="2174226" y="473876"/>
            <a:ext cx="1986285" cy="1986285"/>
          </a:xfrm>
          <a:prstGeom prst="rect">
            <a:avLst/>
          </a:prstGeom>
        </p:spPr>
      </p:pic>
      <p:pic>
        <p:nvPicPr>
          <p:cNvPr id="16" name="Picture 9">
            <a:extLst>
              <a:ext uri="{FF2B5EF4-FFF2-40B4-BE49-F238E27FC236}">
                <a16:creationId xmlns:a16="http://schemas.microsoft.com/office/drawing/2014/main" id="{B5B2B951-8659-46EA-8F22-3C269E74DEE4}"/>
              </a:ext>
            </a:extLst>
          </p:cNvPr>
          <p:cNvPicPr>
            <a:picLocks noChangeAspect="1"/>
          </p:cNvPicPr>
          <p:nvPr/>
        </p:nvPicPr>
        <p:blipFill>
          <a:blip r:embed="rId10"/>
          <a:srcRect/>
          <a:stretch>
            <a:fillRect/>
          </a:stretch>
        </p:blipFill>
        <p:spPr>
          <a:xfrm>
            <a:off x="9313636" y="6653603"/>
            <a:ext cx="862010" cy="1235940"/>
          </a:xfrm>
          <a:prstGeom prst="rect">
            <a:avLst/>
          </a:prstGeom>
        </p:spPr>
      </p:pic>
      <p:pic>
        <p:nvPicPr>
          <p:cNvPr id="17" name="Picture 9">
            <a:extLst>
              <a:ext uri="{FF2B5EF4-FFF2-40B4-BE49-F238E27FC236}">
                <a16:creationId xmlns:a16="http://schemas.microsoft.com/office/drawing/2014/main" id="{D0E80E4D-FC67-42BE-B266-EF86A49B1206}"/>
              </a:ext>
            </a:extLst>
          </p:cNvPr>
          <p:cNvPicPr>
            <a:picLocks noChangeAspect="1"/>
          </p:cNvPicPr>
          <p:nvPr/>
        </p:nvPicPr>
        <p:blipFill>
          <a:blip r:embed="rId10"/>
          <a:srcRect/>
          <a:stretch>
            <a:fillRect/>
          </a:stretch>
        </p:blipFill>
        <p:spPr>
          <a:xfrm>
            <a:off x="1792529" y="2581632"/>
            <a:ext cx="862010" cy="1235940"/>
          </a:xfrm>
          <a:prstGeom prst="rect">
            <a:avLst/>
          </a:prstGeom>
        </p:spPr>
      </p:pic>
    </p:spTree>
    <p:extLst>
      <p:ext uri="{BB962C8B-B14F-4D97-AF65-F5344CB8AC3E}">
        <p14:creationId xmlns:p14="http://schemas.microsoft.com/office/powerpoint/2010/main" val="6158398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6067651" y="745869"/>
            <a:ext cx="4594916" cy="1461867"/>
          </a:xfrm>
          <a:prstGeom prst="rect">
            <a:avLst/>
          </a:prstGeom>
        </p:spPr>
      </p:pic>
      <p:pic>
        <p:nvPicPr>
          <p:cNvPr id="7" name="Picture 4">
            <a:extLst>
              <a:ext uri="{FF2B5EF4-FFF2-40B4-BE49-F238E27FC236}">
                <a16:creationId xmlns:a16="http://schemas.microsoft.com/office/drawing/2014/main" id="{739CC4E7-FBC0-4E34-BBCD-23B50E8B948F}"/>
              </a:ext>
            </a:extLst>
          </p:cNvPr>
          <p:cNvPicPr>
            <a:picLocks noChangeAspect="1"/>
          </p:cNvPicPr>
          <p:nvPr/>
        </p:nvPicPr>
        <p:blipFill>
          <a:blip r:embed="rId3"/>
          <a:srcRect/>
          <a:stretch>
            <a:fillRect/>
          </a:stretch>
        </p:blipFill>
        <p:spPr>
          <a:xfrm>
            <a:off x="11906054" y="159690"/>
            <a:ext cx="5647835" cy="3836658"/>
          </a:xfrm>
          <a:prstGeom prst="rect">
            <a:avLst/>
          </a:prstGeom>
        </p:spPr>
      </p:pic>
      <p:sp>
        <p:nvSpPr>
          <p:cNvPr id="2" name="Title 1">
            <a:extLst>
              <a:ext uri="{FF2B5EF4-FFF2-40B4-BE49-F238E27FC236}">
                <a16:creationId xmlns:a16="http://schemas.microsoft.com/office/drawing/2014/main" id="{12CBDBD8-2C86-41C5-A837-69A5868F4949}"/>
              </a:ext>
            </a:extLst>
          </p:cNvPr>
          <p:cNvSpPr>
            <a:spLocks noGrp="1"/>
          </p:cNvSpPr>
          <p:nvPr>
            <p:ph type="title"/>
          </p:nvPr>
        </p:nvSpPr>
        <p:spPr>
          <a:xfrm>
            <a:off x="734112" y="451591"/>
            <a:ext cx="15773400" cy="1988345"/>
          </a:xfrm>
        </p:spPr>
        <p:txBody>
          <a:bodyPr/>
          <a:lstStyle/>
          <a:p>
            <a:r>
              <a:rPr lang="en-GB" dirty="0">
                <a:latin typeface="Amatic SC Bold" panose="020B0604020202020204" charset="-79"/>
                <a:cs typeface="Amatic SC Bold" panose="020B0604020202020204" charset="-79"/>
              </a:rPr>
              <a:t>Global Food </a:t>
            </a:r>
          </a:p>
        </p:txBody>
      </p:sp>
      <p:sp>
        <p:nvSpPr>
          <p:cNvPr id="3" name="Content Placeholder 2">
            <a:extLst>
              <a:ext uri="{FF2B5EF4-FFF2-40B4-BE49-F238E27FC236}">
                <a16:creationId xmlns:a16="http://schemas.microsoft.com/office/drawing/2014/main" id="{72039700-D518-44AD-8420-93F40BF425DC}"/>
              </a:ext>
            </a:extLst>
          </p:cNvPr>
          <p:cNvSpPr>
            <a:spLocks noGrp="1"/>
          </p:cNvSpPr>
          <p:nvPr>
            <p:ph idx="1"/>
          </p:nvPr>
        </p:nvSpPr>
        <p:spPr>
          <a:xfrm>
            <a:off x="478410" y="2453423"/>
            <a:ext cx="15773400" cy="6527007"/>
          </a:xfrm>
        </p:spPr>
        <p:txBody>
          <a:bodyPr>
            <a:normAutofit/>
          </a:bodyPr>
          <a:lstStyle/>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There</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plenty</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food</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feed</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everybody.</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problem</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how</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food</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distributed</a:t>
            </a:r>
            <a:r>
              <a:rPr lang="en-US" sz="3600" spc="-24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 shared.</a:t>
            </a:r>
            <a:r>
              <a:rPr lang="en-US" sz="3600" spc="-45"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fact,</a:t>
            </a:r>
            <a:r>
              <a:rPr lang="en-US" sz="3600" spc="-26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more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than</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one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half</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times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amount</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food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needed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feed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everybody</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 produced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each</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year</a:t>
            </a:r>
            <a:r>
              <a:rPr lang="en-US" sz="3600" b="1" dirty="0">
                <a:solidFill>
                  <a:srgbClr val="272627"/>
                </a:solidFill>
                <a:latin typeface="Amatic SC Bold" panose="020B0604020202020204" charset="-79"/>
                <a:ea typeface="Trebuchet MS" panose="020B0603020202020204" pitchFamily="34" charset="0"/>
                <a:cs typeface="Amatic SC Bold" panose="020B0604020202020204" charset="-79"/>
              </a:rPr>
              <a:t>.</a:t>
            </a:r>
            <a:r>
              <a:rPr lang="en-US" sz="3600" b="1" spc="-68"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507683" marR="2007870" algn="just">
              <a:lnSpc>
                <a:spcPct val="108000"/>
              </a:lnSpc>
              <a:spcBef>
                <a:spcPts val="1208"/>
              </a:spcBef>
            </a:pPr>
            <a:r>
              <a:rPr lang="en-US" sz="3600" spc="-68" dirty="0">
                <a:solidFill>
                  <a:srgbClr val="272627"/>
                </a:solidFill>
                <a:latin typeface="Amatic SC Bold" panose="020B0604020202020204" charset="-79"/>
                <a:ea typeface="Trebuchet MS" panose="020B0603020202020204" pitchFamily="34" charset="0"/>
                <a:cs typeface="Amatic SC Bold" panose="020B0604020202020204" charset="-79"/>
              </a:rPr>
              <a:t>Yet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over</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821 million,</a:t>
            </a:r>
            <a:r>
              <a:rPr lang="en-US" sz="3600" spc="-26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1</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9</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27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are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hungry.</a:t>
            </a:r>
            <a:r>
              <a:rPr lang="en-US" sz="3600" spc="-38" dirty="0">
                <a:solidFill>
                  <a:srgbClr val="272627"/>
                </a:solidFill>
                <a:latin typeface="Amatic SC Bold" panose="020B0604020202020204" charset="-79"/>
                <a:ea typeface="Trebuchet MS" panose="020B0603020202020204" pitchFamily="34" charset="0"/>
                <a:cs typeface="Amatic SC Bold" panose="020B0604020202020204" charset="-79"/>
              </a:rPr>
              <a:t> </a:t>
            </a:r>
            <a:endParaRPr lang="en-US" sz="3600" dirty="0">
              <a:solidFill>
                <a:srgbClr val="272627"/>
              </a:solidFill>
              <a:latin typeface="Amatic SC Bold" panose="020B0604020202020204" charset="-79"/>
              <a:ea typeface="Trebuchet MS" panose="020B0603020202020204" pitchFamily="34" charset="0"/>
              <a:cs typeface="Amatic SC Bold" panose="020B0604020202020204" charset="-79"/>
            </a:endParaRPr>
          </a:p>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If</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there’s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really</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enough</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food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 </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why</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do</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some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still</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go</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hungry?</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 </a:t>
            </a:r>
          </a:p>
          <a:p>
            <a:pPr marL="507683" marR="2007870"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Hunger</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caused</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by</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many</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factors</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must</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solved</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with</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many approaches.</a:t>
            </a:r>
            <a:r>
              <a:rPr lang="en-US" sz="36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Factors</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include</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lack</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investment</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small</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farmers,</a:t>
            </a:r>
            <a:r>
              <a:rPr lang="en-US" sz="36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particular</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women,</a:t>
            </a:r>
            <a:r>
              <a:rPr lang="en-US" sz="3600" spc="-20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unfair</a:t>
            </a:r>
            <a:r>
              <a:rPr lang="en-US" sz="3600" spc="-9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international</a:t>
            </a:r>
            <a:r>
              <a:rPr lang="en-US" sz="3600" spc="-9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trade policies and climate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change.</a:t>
            </a:r>
            <a:endParaRPr lang="en-GB" sz="3600" dirty="0">
              <a:latin typeface="Amatic SC Bold" panose="020B0604020202020204" charset="-79"/>
              <a:ea typeface="Trebuchet MS" panose="020B0603020202020204" pitchFamily="34" charset="0"/>
              <a:cs typeface="Amatic SC Bold" panose="020B0604020202020204" charset="-79"/>
            </a:endParaRPr>
          </a:p>
          <a:p>
            <a:pPr marL="0" indent="0">
              <a:buNone/>
            </a:pPr>
            <a:endParaRPr lang="en-GB" dirty="0"/>
          </a:p>
        </p:txBody>
      </p:sp>
      <p:pic>
        <p:nvPicPr>
          <p:cNvPr id="4" name="Picture 3">
            <a:extLst>
              <a:ext uri="{FF2B5EF4-FFF2-40B4-BE49-F238E27FC236}">
                <a16:creationId xmlns:a16="http://schemas.microsoft.com/office/drawing/2014/main" id="{980C37B6-715F-45F6-AE50-5F128A216F9A}"/>
              </a:ext>
            </a:extLst>
          </p:cNvPr>
          <p:cNvPicPr>
            <a:picLocks noChangeAspect="1"/>
          </p:cNvPicPr>
          <p:nvPr/>
        </p:nvPicPr>
        <p:blipFill>
          <a:blip r:embed="rId4"/>
          <a:stretch>
            <a:fillRect/>
          </a:stretch>
        </p:blipFill>
        <p:spPr>
          <a:xfrm>
            <a:off x="12009988" y="207441"/>
            <a:ext cx="5225156" cy="3470943"/>
          </a:xfrm>
          <a:prstGeom prst="rect">
            <a:avLst/>
          </a:prstGeom>
        </p:spPr>
      </p:pic>
      <p:pic>
        <p:nvPicPr>
          <p:cNvPr id="5" name="Picture 4">
            <a:extLst>
              <a:ext uri="{FF2B5EF4-FFF2-40B4-BE49-F238E27FC236}">
                <a16:creationId xmlns:a16="http://schemas.microsoft.com/office/drawing/2014/main" id="{6D403347-3478-4DC1-A5F3-A4DD295E9416}"/>
              </a:ext>
            </a:extLst>
          </p:cNvPr>
          <p:cNvPicPr>
            <a:picLocks noChangeAspect="1"/>
          </p:cNvPicPr>
          <p:nvPr/>
        </p:nvPicPr>
        <p:blipFill>
          <a:blip r:embed="rId5"/>
          <a:stretch>
            <a:fillRect/>
          </a:stretch>
        </p:blipFill>
        <p:spPr>
          <a:xfrm>
            <a:off x="0" y="8544869"/>
            <a:ext cx="18288000" cy="1810512"/>
          </a:xfrm>
          <a:prstGeom prst="rect">
            <a:avLst/>
          </a:prstGeom>
        </p:spPr>
      </p:pic>
      <p:pic>
        <p:nvPicPr>
          <p:cNvPr id="6" name="Picture 5">
            <a:extLst>
              <a:ext uri="{FF2B5EF4-FFF2-40B4-BE49-F238E27FC236}">
                <a16:creationId xmlns:a16="http://schemas.microsoft.com/office/drawing/2014/main" id="{3DD570F1-9772-4EEC-9AC5-D63363DEC054}"/>
              </a:ext>
            </a:extLst>
          </p:cNvPr>
          <p:cNvPicPr>
            <a:picLocks noChangeAspect="1"/>
          </p:cNvPicPr>
          <p:nvPr/>
        </p:nvPicPr>
        <p:blipFill>
          <a:blip r:embed="rId6"/>
          <a:stretch>
            <a:fillRect/>
          </a:stretch>
        </p:blipFill>
        <p:spPr>
          <a:xfrm>
            <a:off x="11906054" y="207441"/>
            <a:ext cx="5647835" cy="3836658"/>
          </a:xfrm>
          <a:prstGeom prst="rect">
            <a:avLst/>
          </a:prstGeom>
        </p:spPr>
      </p:pic>
    </p:spTree>
    <p:extLst>
      <p:ext uri="{BB962C8B-B14F-4D97-AF65-F5344CB8AC3E}">
        <p14:creationId xmlns:p14="http://schemas.microsoft.com/office/powerpoint/2010/main" val="40333485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A79E51-E6D9-4D6D-A217-F800170859B7}"/>
              </a:ext>
            </a:extLst>
          </p:cNvPr>
          <p:cNvPicPr>
            <a:picLocks noChangeAspect="1"/>
          </p:cNvPicPr>
          <p:nvPr/>
        </p:nvPicPr>
        <p:blipFill>
          <a:blip r:embed="rId2"/>
          <a:stretch>
            <a:fillRect/>
          </a:stretch>
        </p:blipFill>
        <p:spPr>
          <a:xfrm>
            <a:off x="4644762" y="3547734"/>
            <a:ext cx="8998476" cy="3191532"/>
          </a:xfrm>
          <a:prstGeom prst="rect">
            <a:avLst/>
          </a:prstGeom>
        </p:spPr>
      </p:pic>
      <p:sp>
        <p:nvSpPr>
          <p:cNvPr id="4" name="Title 3">
            <a:extLst>
              <a:ext uri="{FF2B5EF4-FFF2-40B4-BE49-F238E27FC236}">
                <a16:creationId xmlns:a16="http://schemas.microsoft.com/office/drawing/2014/main" id="{8C7BE9C1-DACC-42AB-852F-ED0BFEAE08B7}"/>
              </a:ext>
            </a:extLst>
          </p:cNvPr>
          <p:cNvSpPr>
            <a:spLocks noGrp="1"/>
          </p:cNvSpPr>
          <p:nvPr>
            <p:ph type="title"/>
          </p:nvPr>
        </p:nvSpPr>
        <p:spPr>
          <a:xfrm>
            <a:off x="5905304" y="4149328"/>
            <a:ext cx="6477393" cy="1988345"/>
          </a:xfrm>
        </p:spPr>
        <p:txBody>
          <a:bodyPr>
            <a:normAutofit/>
          </a:bodyPr>
          <a:lstStyle/>
          <a:p>
            <a:pPr algn="ctr"/>
            <a:r>
              <a:rPr lang="en-US" sz="9000" dirty="0">
                <a:latin typeface="Amatic SC Bold" panose="020B0604020202020204" charset="-79"/>
                <a:cs typeface="Amatic SC Bold" panose="020B0604020202020204" charset="-79"/>
              </a:rPr>
              <a:t>Global Population </a:t>
            </a:r>
            <a:endParaRPr lang="en-GB" sz="9000" dirty="0">
              <a:latin typeface="Amatic SC Bold" panose="020B0604020202020204" charset="-79"/>
              <a:cs typeface="Amatic SC Bold" panose="020B0604020202020204" charset="-79"/>
            </a:endParaRPr>
          </a:p>
        </p:txBody>
      </p:sp>
      <p:pic>
        <p:nvPicPr>
          <p:cNvPr id="6" name="Picture 10">
            <a:extLst>
              <a:ext uri="{FF2B5EF4-FFF2-40B4-BE49-F238E27FC236}">
                <a16:creationId xmlns:a16="http://schemas.microsoft.com/office/drawing/2014/main" id="{6528C417-0B8B-439B-86C4-11AB076528A7}"/>
              </a:ext>
            </a:extLst>
          </p:cNvPr>
          <p:cNvPicPr>
            <a:picLocks noChangeAspect="1"/>
          </p:cNvPicPr>
          <p:nvPr/>
        </p:nvPicPr>
        <p:blipFill>
          <a:blip r:embed="rId3"/>
          <a:srcRect/>
          <a:stretch>
            <a:fillRect/>
          </a:stretch>
        </p:blipFill>
        <p:spPr>
          <a:xfrm>
            <a:off x="10773623" y="250745"/>
            <a:ext cx="1986285" cy="1986285"/>
          </a:xfrm>
          <a:prstGeom prst="rect">
            <a:avLst/>
          </a:prstGeom>
        </p:spPr>
      </p:pic>
      <p:pic>
        <p:nvPicPr>
          <p:cNvPr id="7" name="Picture 24">
            <a:extLst>
              <a:ext uri="{FF2B5EF4-FFF2-40B4-BE49-F238E27FC236}">
                <a16:creationId xmlns:a16="http://schemas.microsoft.com/office/drawing/2014/main" id="{CA383B2E-9861-45EF-91D7-9C4E2D0052E3}"/>
              </a:ext>
            </a:extLst>
          </p:cNvPr>
          <p:cNvPicPr>
            <a:picLocks noChangeAspect="1"/>
          </p:cNvPicPr>
          <p:nvPr/>
        </p:nvPicPr>
        <p:blipFill>
          <a:blip r:embed="rId4"/>
          <a:srcRect/>
          <a:stretch>
            <a:fillRect/>
          </a:stretch>
        </p:blipFill>
        <p:spPr>
          <a:xfrm>
            <a:off x="2410331" y="7352034"/>
            <a:ext cx="1986285" cy="1986285"/>
          </a:xfrm>
          <a:prstGeom prst="rect">
            <a:avLst/>
          </a:prstGeom>
        </p:spPr>
      </p:pic>
      <p:pic>
        <p:nvPicPr>
          <p:cNvPr id="8" name="Picture 8">
            <a:extLst>
              <a:ext uri="{FF2B5EF4-FFF2-40B4-BE49-F238E27FC236}">
                <a16:creationId xmlns:a16="http://schemas.microsoft.com/office/drawing/2014/main" id="{301F7B5C-D2F4-4E93-9A24-39F53A9DD90B}"/>
              </a:ext>
            </a:extLst>
          </p:cNvPr>
          <p:cNvPicPr>
            <a:picLocks noChangeAspect="1"/>
          </p:cNvPicPr>
          <p:nvPr/>
        </p:nvPicPr>
        <p:blipFill>
          <a:blip r:embed="rId5"/>
          <a:srcRect/>
          <a:stretch>
            <a:fillRect/>
          </a:stretch>
        </p:blipFill>
        <p:spPr>
          <a:xfrm>
            <a:off x="552264" y="22461"/>
            <a:ext cx="1986285" cy="1986285"/>
          </a:xfrm>
          <a:prstGeom prst="rect">
            <a:avLst/>
          </a:prstGeom>
        </p:spPr>
      </p:pic>
      <p:pic>
        <p:nvPicPr>
          <p:cNvPr id="9" name="Picture 16">
            <a:extLst>
              <a:ext uri="{FF2B5EF4-FFF2-40B4-BE49-F238E27FC236}">
                <a16:creationId xmlns:a16="http://schemas.microsoft.com/office/drawing/2014/main" id="{3F6BA9A7-491E-47CD-9A6B-3FC4B87DD681}"/>
              </a:ext>
            </a:extLst>
          </p:cNvPr>
          <p:cNvPicPr>
            <a:picLocks noChangeAspect="1"/>
          </p:cNvPicPr>
          <p:nvPr/>
        </p:nvPicPr>
        <p:blipFill>
          <a:blip r:embed="rId6"/>
          <a:srcRect/>
          <a:stretch>
            <a:fillRect/>
          </a:stretch>
        </p:blipFill>
        <p:spPr>
          <a:xfrm>
            <a:off x="14234771" y="6500960"/>
            <a:ext cx="1986285" cy="1986285"/>
          </a:xfrm>
          <a:prstGeom prst="rect">
            <a:avLst/>
          </a:prstGeom>
        </p:spPr>
      </p:pic>
      <p:pic>
        <p:nvPicPr>
          <p:cNvPr id="10" name="Picture 11">
            <a:extLst>
              <a:ext uri="{FF2B5EF4-FFF2-40B4-BE49-F238E27FC236}">
                <a16:creationId xmlns:a16="http://schemas.microsoft.com/office/drawing/2014/main" id="{BA6DE818-E6C4-493F-ABE0-7E13FF95B47E}"/>
              </a:ext>
            </a:extLst>
          </p:cNvPr>
          <p:cNvPicPr>
            <a:picLocks noChangeAspect="1"/>
          </p:cNvPicPr>
          <p:nvPr/>
        </p:nvPicPr>
        <p:blipFill>
          <a:blip r:embed="rId7"/>
          <a:srcRect/>
          <a:stretch>
            <a:fillRect/>
          </a:stretch>
        </p:blipFill>
        <p:spPr>
          <a:xfrm>
            <a:off x="1033741" y="5017620"/>
            <a:ext cx="1855859" cy="2334414"/>
          </a:xfrm>
          <a:prstGeom prst="rect">
            <a:avLst/>
          </a:prstGeom>
        </p:spPr>
      </p:pic>
      <p:pic>
        <p:nvPicPr>
          <p:cNvPr id="11" name="Picture 11">
            <a:extLst>
              <a:ext uri="{FF2B5EF4-FFF2-40B4-BE49-F238E27FC236}">
                <a16:creationId xmlns:a16="http://schemas.microsoft.com/office/drawing/2014/main" id="{42CE92DB-959B-4CD3-93CC-828E19D185F0}"/>
              </a:ext>
            </a:extLst>
          </p:cNvPr>
          <p:cNvPicPr>
            <a:picLocks noChangeAspect="1"/>
          </p:cNvPicPr>
          <p:nvPr/>
        </p:nvPicPr>
        <p:blipFill>
          <a:blip r:embed="rId7"/>
          <a:srcRect/>
          <a:stretch>
            <a:fillRect/>
          </a:stretch>
        </p:blipFill>
        <p:spPr>
          <a:xfrm>
            <a:off x="15293126" y="2618834"/>
            <a:ext cx="1855859" cy="2334414"/>
          </a:xfrm>
          <a:prstGeom prst="rect">
            <a:avLst/>
          </a:prstGeom>
        </p:spPr>
      </p:pic>
      <p:pic>
        <p:nvPicPr>
          <p:cNvPr id="12" name="Picture 8">
            <a:extLst>
              <a:ext uri="{FF2B5EF4-FFF2-40B4-BE49-F238E27FC236}">
                <a16:creationId xmlns:a16="http://schemas.microsoft.com/office/drawing/2014/main" id="{EE33A6B6-1831-4C72-8579-48D1D25B9F8E}"/>
              </a:ext>
            </a:extLst>
          </p:cNvPr>
          <p:cNvPicPr>
            <a:picLocks noChangeAspect="1"/>
          </p:cNvPicPr>
          <p:nvPr/>
        </p:nvPicPr>
        <p:blipFill>
          <a:blip r:embed="rId8"/>
          <a:srcRect/>
          <a:stretch>
            <a:fillRect/>
          </a:stretch>
        </p:blipFill>
        <p:spPr>
          <a:xfrm>
            <a:off x="5905304" y="492431"/>
            <a:ext cx="1869281" cy="2453709"/>
          </a:xfrm>
          <a:prstGeom prst="rect">
            <a:avLst/>
          </a:prstGeom>
        </p:spPr>
      </p:pic>
      <p:pic>
        <p:nvPicPr>
          <p:cNvPr id="13" name="Picture 8">
            <a:extLst>
              <a:ext uri="{FF2B5EF4-FFF2-40B4-BE49-F238E27FC236}">
                <a16:creationId xmlns:a16="http://schemas.microsoft.com/office/drawing/2014/main" id="{0F600335-54ED-4DED-AAD2-1E92DE6E10F5}"/>
              </a:ext>
            </a:extLst>
          </p:cNvPr>
          <p:cNvPicPr>
            <a:picLocks noChangeAspect="1"/>
          </p:cNvPicPr>
          <p:nvPr/>
        </p:nvPicPr>
        <p:blipFill>
          <a:blip r:embed="rId8"/>
          <a:srcRect/>
          <a:stretch>
            <a:fillRect/>
          </a:stretch>
        </p:blipFill>
        <p:spPr>
          <a:xfrm>
            <a:off x="10882876" y="6561715"/>
            <a:ext cx="1877033" cy="2463884"/>
          </a:xfrm>
          <a:prstGeom prst="rect">
            <a:avLst/>
          </a:prstGeom>
        </p:spPr>
      </p:pic>
      <p:pic>
        <p:nvPicPr>
          <p:cNvPr id="14" name="Picture 9">
            <a:extLst>
              <a:ext uri="{FF2B5EF4-FFF2-40B4-BE49-F238E27FC236}">
                <a16:creationId xmlns:a16="http://schemas.microsoft.com/office/drawing/2014/main" id="{6291F404-AB28-4D19-9FF2-1C30E18BE464}"/>
              </a:ext>
            </a:extLst>
          </p:cNvPr>
          <p:cNvPicPr>
            <a:picLocks noChangeAspect="1"/>
          </p:cNvPicPr>
          <p:nvPr/>
        </p:nvPicPr>
        <p:blipFill>
          <a:blip r:embed="rId9"/>
          <a:srcRect/>
          <a:stretch>
            <a:fillRect/>
          </a:stretch>
        </p:blipFill>
        <p:spPr>
          <a:xfrm>
            <a:off x="14517020" y="182269"/>
            <a:ext cx="1239866" cy="1777706"/>
          </a:xfrm>
          <a:prstGeom prst="rect">
            <a:avLst/>
          </a:prstGeom>
        </p:spPr>
      </p:pic>
      <p:pic>
        <p:nvPicPr>
          <p:cNvPr id="15" name="Picture 9">
            <a:extLst>
              <a:ext uri="{FF2B5EF4-FFF2-40B4-BE49-F238E27FC236}">
                <a16:creationId xmlns:a16="http://schemas.microsoft.com/office/drawing/2014/main" id="{C0CA2D82-7EFC-4DE9-A3B9-4046DA122BC8}"/>
              </a:ext>
            </a:extLst>
          </p:cNvPr>
          <p:cNvPicPr>
            <a:picLocks noChangeAspect="1"/>
          </p:cNvPicPr>
          <p:nvPr/>
        </p:nvPicPr>
        <p:blipFill>
          <a:blip r:embed="rId9"/>
          <a:srcRect/>
          <a:stretch>
            <a:fillRect/>
          </a:stretch>
        </p:blipFill>
        <p:spPr>
          <a:xfrm>
            <a:off x="5889728" y="6739267"/>
            <a:ext cx="1239866" cy="1777706"/>
          </a:xfrm>
          <a:prstGeom prst="rect">
            <a:avLst/>
          </a:prstGeom>
        </p:spPr>
      </p:pic>
      <p:pic>
        <p:nvPicPr>
          <p:cNvPr id="16" name="Picture 12">
            <a:extLst>
              <a:ext uri="{FF2B5EF4-FFF2-40B4-BE49-F238E27FC236}">
                <a16:creationId xmlns:a16="http://schemas.microsoft.com/office/drawing/2014/main" id="{68F96DE1-39C0-42F6-92A1-0E543E77D7D5}"/>
              </a:ext>
            </a:extLst>
          </p:cNvPr>
          <p:cNvPicPr>
            <a:picLocks noChangeAspect="1"/>
          </p:cNvPicPr>
          <p:nvPr/>
        </p:nvPicPr>
        <p:blipFill>
          <a:blip r:embed="rId10"/>
          <a:srcRect/>
          <a:stretch>
            <a:fillRect/>
          </a:stretch>
        </p:blipFill>
        <p:spPr>
          <a:xfrm rot="10410440">
            <a:off x="14568317" y="8882612"/>
            <a:ext cx="1004475" cy="964296"/>
          </a:xfrm>
          <a:prstGeom prst="rect">
            <a:avLst/>
          </a:prstGeom>
        </p:spPr>
      </p:pic>
      <p:pic>
        <p:nvPicPr>
          <p:cNvPr id="17" name="Picture 12">
            <a:extLst>
              <a:ext uri="{FF2B5EF4-FFF2-40B4-BE49-F238E27FC236}">
                <a16:creationId xmlns:a16="http://schemas.microsoft.com/office/drawing/2014/main" id="{A4B7FF82-5BD4-4000-905A-B3658F65975B}"/>
              </a:ext>
            </a:extLst>
          </p:cNvPr>
          <p:cNvPicPr>
            <a:picLocks noChangeAspect="1"/>
          </p:cNvPicPr>
          <p:nvPr/>
        </p:nvPicPr>
        <p:blipFill>
          <a:blip r:embed="rId10"/>
          <a:srcRect/>
          <a:stretch>
            <a:fillRect/>
          </a:stretch>
        </p:blipFill>
        <p:spPr>
          <a:xfrm>
            <a:off x="2439549" y="2519741"/>
            <a:ext cx="1004475" cy="964296"/>
          </a:xfrm>
          <a:prstGeom prst="rect">
            <a:avLst/>
          </a:prstGeom>
        </p:spPr>
      </p:pic>
    </p:spTree>
    <p:extLst>
      <p:ext uri="{BB962C8B-B14F-4D97-AF65-F5344CB8AC3E}">
        <p14:creationId xmlns:p14="http://schemas.microsoft.com/office/powerpoint/2010/main" val="182037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864889" y="283923"/>
            <a:ext cx="4594916" cy="1461867"/>
          </a:xfrm>
          <a:prstGeom prst="rect">
            <a:avLst/>
          </a:prstGeom>
        </p:spPr>
      </p:pic>
      <p:pic>
        <p:nvPicPr>
          <p:cNvPr id="7" name="Picture 4">
            <a:extLst>
              <a:ext uri="{FF2B5EF4-FFF2-40B4-BE49-F238E27FC236}">
                <a16:creationId xmlns:a16="http://schemas.microsoft.com/office/drawing/2014/main" id="{856B8A2D-FF0F-4FEE-BCA0-F6B2BAADA7EB}"/>
              </a:ext>
            </a:extLst>
          </p:cNvPr>
          <p:cNvPicPr>
            <a:picLocks noChangeAspect="1"/>
          </p:cNvPicPr>
          <p:nvPr/>
        </p:nvPicPr>
        <p:blipFill>
          <a:blip r:embed="rId3"/>
          <a:srcRect/>
          <a:stretch>
            <a:fillRect/>
          </a:stretch>
        </p:blipFill>
        <p:spPr>
          <a:xfrm>
            <a:off x="13701859" y="174606"/>
            <a:ext cx="4586141" cy="2808978"/>
          </a:xfrm>
          <a:prstGeom prst="rect">
            <a:avLst/>
          </a:prstGeom>
        </p:spPr>
      </p:pic>
      <p:sp>
        <p:nvSpPr>
          <p:cNvPr id="2" name="Title 1">
            <a:extLst>
              <a:ext uri="{FF2B5EF4-FFF2-40B4-BE49-F238E27FC236}">
                <a16:creationId xmlns:a16="http://schemas.microsoft.com/office/drawing/2014/main" id="{CC7F196E-8471-467A-B1DF-8A0C0145CC5D}"/>
              </a:ext>
            </a:extLst>
          </p:cNvPr>
          <p:cNvSpPr>
            <a:spLocks noGrp="1"/>
          </p:cNvSpPr>
          <p:nvPr>
            <p:ph type="title"/>
          </p:nvPr>
        </p:nvSpPr>
        <p:spPr>
          <a:xfrm>
            <a:off x="295765" y="174607"/>
            <a:ext cx="5501720" cy="1988345"/>
          </a:xfrm>
        </p:spPr>
        <p:txBody>
          <a:bodyPr/>
          <a:lstStyle/>
          <a:p>
            <a:r>
              <a:rPr lang="en-GB" dirty="0">
                <a:latin typeface="Amatic SC Bold" panose="020B0604020202020204" charset="-79"/>
                <a:cs typeface="Amatic SC Bold" panose="020B0604020202020204" charset="-79"/>
              </a:rPr>
              <a:t>Global Population </a:t>
            </a:r>
          </a:p>
        </p:txBody>
      </p:sp>
      <p:sp>
        <p:nvSpPr>
          <p:cNvPr id="3" name="Content Placeholder 2">
            <a:extLst>
              <a:ext uri="{FF2B5EF4-FFF2-40B4-BE49-F238E27FC236}">
                <a16:creationId xmlns:a16="http://schemas.microsoft.com/office/drawing/2014/main" id="{F1385AC3-8562-475C-948C-B81C86C87644}"/>
              </a:ext>
            </a:extLst>
          </p:cNvPr>
          <p:cNvSpPr>
            <a:spLocks noGrp="1"/>
          </p:cNvSpPr>
          <p:nvPr>
            <p:ph idx="1"/>
          </p:nvPr>
        </p:nvSpPr>
        <p:spPr>
          <a:xfrm>
            <a:off x="217602" y="2281299"/>
            <a:ext cx="15773400" cy="8006591"/>
          </a:xfrm>
        </p:spPr>
        <p:txBody>
          <a:bodyPr>
            <a:normAutofit/>
          </a:bodyPr>
          <a:lstStyle/>
          <a:p>
            <a:pPr marL="507683" marR="1861185">
              <a:lnSpc>
                <a:spcPct val="108000"/>
              </a:lnSpc>
              <a:spcBef>
                <a:spcPts val="1208"/>
              </a:spcBef>
            </a:pPr>
            <a:endParaRPr lang="en-US" dirty="0">
              <a:solidFill>
                <a:srgbClr val="272627"/>
              </a:solidFill>
              <a:latin typeface="Amatic SC" panose="00000800000000000000" pitchFamily="2" charset="-79"/>
              <a:ea typeface="Trebuchet MS" panose="020B0603020202020204" pitchFamily="34" charset="0"/>
              <a:cs typeface="Amatic SC" panose="00000800000000000000" pitchFamily="2" charset="-79"/>
            </a:endParaRPr>
          </a:p>
          <a:p>
            <a:pPr marL="507683" marR="1861185"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precious</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finite</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currently</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home</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over</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7.8 billion</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11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Numbers</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this</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big</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are</a:t>
            </a:r>
            <a:r>
              <a:rPr lang="en-US" sz="3600" spc="-23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difficult</a:t>
            </a:r>
            <a:r>
              <a:rPr lang="en-US" sz="3600" spc="-24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 understand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but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what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if</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imagined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whole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population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of</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just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100</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6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this imaginary</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each</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person</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would</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represent</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78</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million</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from</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real</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One</a:t>
            </a:r>
            <a:r>
              <a:rPr lang="en-US" sz="3600" spc="-15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hundred people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would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fit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nicely</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into</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small</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a:t>
            </a:r>
            <a:r>
              <a:rPr lang="en-US" sz="3600" spc="-25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By</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learning</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villagers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who</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they</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are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how</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they</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live</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 perhaps</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can</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find</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out</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more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neighbours</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real</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problems</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a:t>
            </a:r>
            <a:r>
              <a:rPr lang="en-US" sz="3600" spc="-17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planet</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spc="-23" dirty="0">
                <a:solidFill>
                  <a:srgbClr val="272627"/>
                </a:solidFill>
                <a:latin typeface="Amatic SC Bold" panose="020B0604020202020204" charset="-79"/>
                <a:ea typeface="Trebuchet MS" panose="020B0603020202020204" pitchFamily="34" charset="0"/>
                <a:cs typeface="Amatic SC Bold" panose="020B0604020202020204" charset="-79"/>
              </a:rPr>
              <a:t>may</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face</a:t>
            </a:r>
            <a:r>
              <a:rPr lang="en-US" sz="3600" spc="-16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 the future.</a:t>
            </a:r>
          </a:p>
          <a:p>
            <a:pPr marL="507683" marR="1861185" algn="just">
              <a:lnSpc>
                <a:spcPct val="108000"/>
              </a:lnSpc>
              <a:spcBef>
                <a:spcPts val="1208"/>
              </a:spcBef>
            </a:pPr>
            <a:endParaRPr lang="en-US" sz="3600" dirty="0">
              <a:solidFill>
                <a:srgbClr val="272627"/>
              </a:solidFill>
              <a:latin typeface="Amatic SC Bold" panose="020B0604020202020204" charset="-79"/>
              <a:ea typeface="Trebuchet MS" panose="020B0603020202020204" pitchFamily="34" charset="0"/>
              <a:cs typeface="Amatic SC Bold" panose="020B0604020202020204" charset="-79"/>
            </a:endParaRPr>
          </a:p>
          <a:p>
            <a:pPr marL="507683" marR="1861185" algn="just">
              <a:lnSpc>
                <a:spcPct val="108000"/>
              </a:lnSpc>
              <a:spcBef>
                <a:spcPts val="1208"/>
              </a:spcBef>
            </a:pP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Imagining</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as</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village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also</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makes</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it</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easier</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for</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us</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start</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thinking</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all</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225"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human</a:t>
            </a:r>
            <a:r>
              <a:rPr lang="en-US" sz="3600" spc="-217"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 environmental</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problems</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what</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can</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do</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about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them.</a:t>
            </a:r>
            <a:r>
              <a:rPr lang="en-US" sz="3600" spc="-3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It</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makes</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easier</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for</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children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to</a:t>
            </a:r>
            <a:r>
              <a:rPr lang="en-US" sz="3600" spc="-188"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grasp 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concept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that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large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place;</a:t>
            </a:r>
            <a:r>
              <a:rPr lang="en-US" sz="3600" spc="-263"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and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many</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people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in</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the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world</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live</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lives</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much</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different</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from</a:t>
            </a:r>
            <a:r>
              <a:rPr lang="en-US" sz="3600" spc="-180" dirty="0">
                <a:solidFill>
                  <a:srgbClr val="272627"/>
                </a:solidFill>
                <a:latin typeface="Amatic SC Bold" panose="020B0604020202020204" charset="-79"/>
                <a:ea typeface="Trebuchet MS" panose="020B0603020202020204" pitchFamily="34" charset="0"/>
                <a:cs typeface="Amatic SC Bold" panose="020B0604020202020204" charset="-79"/>
              </a:rPr>
              <a:t> </a:t>
            </a:r>
            <a:r>
              <a:rPr lang="en-US" sz="3600" dirty="0">
                <a:solidFill>
                  <a:srgbClr val="272627"/>
                </a:solidFill>
                <a:latin typeface="Amatic SC Bold" panose="020B0604020202020204" charset="-79"/>
                <a:ea typeface="Trebuchet MS" panose="020B0603020202020204" pitchFamily="34" charset="0"/>
                <a:cs typeface="Amatic SC Bold" panose="020B0604020202020204" charset="-79"/>
              </a:rPr>
              <a:t>our own.</a:t>
            </a:r>
            <a:endParaRPr lang="en-GB" sz="3600" dirty="0">
              <a:latin typeface="Amatic SC Bold" panose="020B0604020202020204" charset="-79"/>
              <a:ea typeface="Trebuchet MS" panose="020B0603020202020204" pitchFamily="34" charset="0"/>
              <a:cs typeface="Amatic SC Bold" panose="020B0604020202020204" charset="-79"/>
            </a:endParaRPr>
          </a:p>
          <a:p>
            <a:endParaRPr lang="en-GB" dirty="0"/>
          </a:p>
        </p:txBody>
      </p:sp>
      <p:pic>
        <p:nvPicPr>
          <p:cNvPr id="4" name="Picture 3">
            <a:extLst>
              <a:ext uri="{FF2B5EF4-FFF2-40B4-BE49-F238E27FC236}">
                <a16:creationId xmlns:a16="http://schemas.microsoft.com/office/drawing/2014/main" id="{E3EE47A3-70C0-421E-B213-B72DB856E5BC}"/>
              </a:ext>
            </a:extLst>
          </p:cNvPr>
          <p:cNvPicPr>
            <a:picLocks noChangeAspect="1"/>
          </p:cNvPicPr>
          <p:nvPr/>
        </p:nvPicPr>
        <p:blipFill>
          <a:blip r:embed="rId4"/>
          <a:stretch>
            <a:fillRect/>
          </a:stretch>
        </p:blipFill>
        <p:spPr>
          <a:xfrm>
            <a:off x="13811970" y="174607"/>
            <a:ext cx="4205664" cy="2618846"/>
          </a:xfrm>
          <a:prstGeom prst="rect">
            <a:avLst/>
          </a:prstGeom>
        </p:spPr>
      </p:pic>
      <p:pic>
        <p:nvPicPr>
          <p:cNvPr id="5" name="Picture 4">
            <a:extLst>
              <a:ext uri="{FF2B5EF4-FFF2-40B4-BE49-F238E27FC236}">
                <a16:creationId xmlns:a16="http://schemas.microsoft.com/office/drawing/2014/main" id="{F1830A0D-E637-49DC-9663-8CD7498772E1}"/>
              </a:ext>
            </a:extLst>
          </p:cNvPr>
          <p:cNvPicPr>
            <a:picLocks noChangeAspect="1"/>
          </p:cNvPicPr>
          <p:nvPr/>
        </p:nvPicPr>
        <p:blipFill>
          <a:blip r:embed="rId5"/>
          <a:stretch>
            <a:fillRect/>
          </a:stretch>
        </p:blipFill>
        <p:spPr>
          <a:xfrm>
            <a:off x="0" y="8544869"/>
            <a:ext cx="18288000" cy="1810512"/>
          </a:xfrm>
          <a:prstGeom prst="rect">
            <a:avLst/>
          </a:prstGeom>
        </p:spPr>
      </p:pic>
      <p:pic>
        <p:nvPicPr>
          <p:cNvPr id="6" name="Picture 5">
            <a:extLst>
              <a:ext uri="{FF2B5EF4-FFF2-40B4-BE49-F238E27FC236}">
                <a16:creationId xmlns:a16="http://schemas.microsoft.com/office/drawing/2014/main" id="{665B635D-2CC3-4E7B-97B2-8464A25A542F}"/>
              </a:ext>
            </a:extLst>
          </p:cNvPr>
          <p:cNvPicPr>
            <a:picLocks noChangeAspect="1"/>
          </p:cNvPicPr>
          <p:nvPr/>
        </p:nvPicPr>
        <p:blipFill>
          <a:blip r:embed="rId6"/>
          <a:srcRect/>
          <a:stretch>
            <a:fillRect/>
          </a:stretch>
        </p:blipFill>
        <p:spPr>
          <a:xfrm>
            <a:off x="13701860" y="174606"/>
            <a:ext cx="4586141" cy="2808978"/>
          </a:xfrm>
          <a:prstGeom prst="rect">
            <a:avLst/>
          </a:prstGeom>
        </p:spPr>
      </p:pic>
    </p:spTree>
    <p:extLst>
      <p:ext uri="{BB962C8B-B14F-4D97-AF65-F5344CB8AC3E}">
        <p14:creationId xmlns:p14="http://schemas.microsoft.com/office/powerpoint/2010/main" val="1443318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14547531" y="3076164"/>
            <a:ext cx="3296077" cy="3931839"/>
          </a:xfrm>
          <a:prstGeom prst="rect">
            <a:avLst/>
          </a:prstGeom>
        </p:spPr>
      </p:pic>
      <p:pic>
        <p:nvPicPr>
          <p:cNvPr id="5" name="Picture 4">
            <a:extLst>
              <a:ext uri="{FF2B5EF4-FFF2-40B4-BE49-F238E27FC236}">
                <a16:creationId xmlns:a16="http://schemas.microsoft.com/office/drawing/2014/main" id="{2B97A20F-708B-4671-A1B9-B43CDEA2E76B}"/>
              </a:ext>
            </a:extLst>
          </p:cNvPr>
          <p:cNvPicPr>
            <a:picLocks noChangeAspect="1"/>
          </p:cNvPicPr>
          <p:nvPr/>
        </p:nvPicPr>
        <p:blipFill>
          <a:blip r:embed="rId3"/>
          <a:stretch>
            <a:fillRect/>
          </a:stretch>
        </p:blipFill>
        <p:spPr>
          <a:xfrm>
            <a:off x="1470583" y="0"/>
            <a:ext cx="10251650" cy="9339606"/>
          </a:xfrm>
          <a:prstGeom prst="rect">
            <a:avLst/>
          </a:prstGeom>
        </p:spPr>
      </p:pic>
      <p:sp>
        <p:nvSpPr>
          <p:cNvPr id="2" name="TextBox 1"/>
          <p:cNvSpPr txBox="1"/>
          <p:nvPr/>
        </p:nvSpPr>
        <p:spPr>
          <a:xfrm>
            <a:off x="14109356" y="3330761"/>
            <a:ext cx="3827052" cy="2862322"/>
          </a:xfrm>
          <a:prstGeom prst="rect">
            <a:avLst/>
          </a:prstGeom>
          <a:noFill/>
        </p:spPr>
        <p:txBody>
          <a:bodyPr wrap="square" rtlCol="0">
            <a:spAutoFit/>
          </a:bodyPr>
          <a:lstStyle/>
          <a:p>
            <a:pPr algn="ctr"/>
            <a:r>
              <a:rPr lang="en-GB" sz="6000" b="1" dirty="0">
                <a:latin typeface="Amatic SC Bold" panose="020B0604020202020204" charset="-79"/>
                <a:cs typeface="Amatic SC Bold" panose="020B0604020202020204" charset="-79"/>
              </a:rPr>
              <a:t>The</a:t>
            </a:r>
          </a:p>
          <a:p>
            <a:pPr algn="ctr"/>
            <a:r>
              <a:rPr lang="en-GB" sz="6000" b="1" dirty="0">
                <a:latin typeface="Amatic SC Bold" panose="020B0604020202020204" charset="-79"/>
                <a:cs typeface="Amatic SC Bold" panose="020B0604020202020204" charset="-79"/>
              </a:rPr>
              <a:t>Global </a:t>
            </a:r>
          </a:p>
          <a:p>
            <a:pPr algn="ctr"/>
            <a:r>
              <a:rPr lang="en-GB" sz="6000" b="1" dirty="0">
                <a:latin typeface="Amatic SC Bold" panose="020B0604020202020204" charset="-79"/>
                <a:cs typeface="Amatic SC Bold" panose="020B0604020202020204" charset="-79"/>
              </a:rPr>
              <a:t>Economy</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8922"/>
          <a:stretch/>
        </p:blipFill>
        <p:spPr>
          <a:xfrm>
            <a:off x="2313554" y="1304262"/>
            <a:ext cx="8088924" cy="6511518"/>
          </a:xfrm>
          <a:prstGeom prst="rect">
            <a:avLst/>
          </a:prstGeom>
        </p:spPr>
      </p:pic>
      <p:pic>
        <p:nvPicPr>
          <p:cNvPr id="4" name="Picture 3">
            <a:extLst>
              <a:ext uri="{FF2B5EF4-FFF2-40B4-BE49-F238E27FC236}">
                <a16:creationId xmlns:a16="http://schemas.microsoft.com/office/drawing/2014/main" id="{17F248EA-D988-4E58-AD08-7CE1EE486AB6}"/>
              </a:ext>
            </a:extLst>
          </p:cNvPr>
          <p:cNvPicPr>
            <a:picLocks noChangeAspect="1"/>
          </p:cNvPicPr>
          <p:nvPr/>
        </p:nvPicPr>
        <p:blipFill>
          <a:blip r:embed="rId5"/>
          <a:stretch>
            <a:fillRect/>
          </a:stretch>
        </p:blipFill>
        <p:spPr>
          <a:xfrm>
            <a:off x="2078609" y="947394"/>
            <a:ext cx="9174767" cy="7876095"/>
          </a:xfrm>
          <a:prstGeom prst="rect">
            <a:avLst/>
          </a:prstGeom>
        </p:spPr>
      </p:pic>
    </p:spTree>
    <p:extLst>
      <p:ext uri="{BB962C8B-B14F-4D97-AF65-F5344CB8AC3E}">
        <p14:creationId xmlns:p14="http://schemas.microsoft.com/office/powerpoint/2010/main" val="30518316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6266793" y="219394"/>
            <a:ext cx="4594916" cy="1461867"/>
          </a:xfrm>
          <a:prstGeom prst="rect">
            <a:avLst/>
          </a:prstGeom>
        </p:spPr>
      </p:pic>
      <p:sp>
        <p:nvSpPr>
          <p:cNvPr id="2" name="Title 1"/>
          <p:cNvSpPr>
            <a:spLocks noGrp="1"/>
          </p:cNvSpPr>
          <p:nvPr>
            <p:ph type="title"/>
          </p:nvPr>
        </p:nvSpPr>
        <p:spPr>
          <a:xfrm>
            <a:off x="677552" y="124144"/>
            <a:ext cx="15773400" cy="1988345"/>
          </a:xfrm>
        </p:spPr>
        <p:txBody>
          <a:bodyPr/>
          <a:lstStyle/>
          <a:p>
            <a:r>
              <a:rPr lang="en-GB" dirty="0">
                <a:latin typeface="Amatic SC Bold" panose="020B0604020202020204" charset="-79"/>
                <a:cs typeface="Amatic SC Bold" panose="020B0604020202020204" charset="-79"/>
              </a:rPr>
              <a:t>Social Responsibility</a:t>
            </a:r>
          </a:p>
        </p:txBody>
      </p:sp>
      <p:sp>
        <p:nvSpPr>
          <p:cNvPr id="3" name="Content Placeholder 2"/>
          <p:cNvSpPr>
            <a:spLocks noGrp="1"/>
          </p:cNvSpPr>
          <p:nvPr>
            <p:ph idx="1"/>
          </p:nvPr>
        </p:nvSpPr>
        <p:spPr>
          <a:xfrm>
            <a:off x="677552" y="2087988"/>
            <a:ext cx="15773400" cy="7017912"/>
          </a:xfrm>
        </p:spPr>
        <p:txBody>
          <a:bodyPr>
            <a:normAutofit fontScale="92500"/>
          </a:bodyPr>
          <a:lstStyle/>
          <a:p>
            <a:pPr algn="just"/>
            <a:r>
              <a:rPr lang="en-GB" sz="3900" dirty="0">
                <a:latin typeface="Amatic SC Bold" panose="020B0604020202020204" charset="-79"/>
                <a:cs typeface="Amatic SC Bold" panose="020B0604020202020204" charset="-79"/>
              </a:rPr>
              <a:t>Social responsibility is an ethical framework and suggests that an individual has an obligation to work and cooperate with other individuals and organizations for the benefit of society at large.</a:t>
            </a:r>
          </a:p>
          <a:p>
            <a:pPr algn="just"/>
            <a:r>
              <a:rPr lang="en-GB" sz="3900" dirty="0">
                <a:latin typeface="Amatic SC Bold" panose="020B0604020202020204" charset="-79"/>
                <a:cs typeface="Amatic SC Bold" panose="020B0604020202020204" charset="-79"/>
              </a:rPr>
              <a:t>Social responsibility is a duty every individual has to perform so as to maintain a balance between the economy and the ecosystems. A trade-off may exist between economic development, in the material sense, and the welfare of the society and environment, though this has been challenged by many reports over the past decade. </a:t>
            </a:r>
          </a:p>
          <a:p>
            <a:pPr algn="just"/>
            <a:r>
              <a:rPr lang="en-GB" sz="3900" dirty="0">
                <a:latin typeface="Amatic SC Bold" panose="020B0604020202020204" charset="-79"/>
                <a:cs typeface="Amatic SC Bold" panose="020B0604020202020204" charset="-79"/>
              </a:rPr>
              <a:t>Social responsibility means sustaining the equilibrium between the two. It pertains not only to business organizations but also to everyone whose any action impacts the environment. It is a concept that aims to ensure secure healthcare for the people living in rural areas and eliminate all barriers like distance, financial condition, etc. This responsibility can be passive, by avoiding engaging in socially harmful acts, or active, by performing activities that directly advance social goals. </a:t>
            </a:r>
          </a:p>
          <a:p>
            <a:pPr algn="just"/>
            <a:r>
              <a:rPr lang="en-GB" sz="3900" dirty="0">
                <a:latin typeface="Amatic SC Bold" panose="020B0604020202020204" charset="-79"/>
                <a:cs typeface="Amatic SC Bold" panose="020B0604020202020204" charset="-79"/>
              </a:rPr>
              <a:t>Social responsibility must be intergenerational since the actions of one generation have consequences on those following.</a:t>
            </a:r>
          </a:p>
          <a:p>
            <a:endParaRPr lang="en-GB" dirty="0"/>
          </a:p>
        </p:txBody>
      </p:sp>
      <p:pic>
        <p:nvPicPr>
          <p:cNvPr id="4" name="Picture 3">
            <a:extLst>
              <a:ext uri="{FF2B5EF4-FFF2-40B4-BE49-F238E27FC236}">
                <a16:creationId xmlns:a16="http://schemas.microsoft.com/office/drawing/2014/main" id="{F5CF3395-A4D6-4720-A323-544A2A354BAD}"/>
              </a:ext>
            </a:extLst>
          </p:cNvPr>
          <p:cNvPicPr>
            <a:picLocks noChangeAspect="1"/>
          </p:cNvPicPr>
          <p:nvPr/>
        </p:nvPicPr>
        <p:blipFill>
          <a:blip r:embed="rId3"/>
          <a:stretch>
            <a:fillRect/>
          </a:stretch>
        </p:blipFill>
        <p:spPr>
          <a:xfrm>
            <a:off x="0" y="9117915"/>
            <a:ext cx="18288000" cy="1810512"/>
          </a:xfrm>
          <a:prstGeom prst="rect">
            <a:avLst/>
          </a:prstGeom>
        </p:spPr>
      </p:pic>
    </p:spTree>
    <p:extLst>
      <p:ext uri="{BB962C8B-B14F-4D97-AF65-F5344CB8AC3E}">
        <p14:creationId xmlns:p14="http://schemas.microsoft.com/office/powerpoint/2010/main" val="2498081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6F03C0F8-0D37-1D47-980B-1B5ED624A4BF}"/>
              </a:ext>
            </a:extLst>
          </p:cNvPr>
          <p:cNvGrpSpPr/>
          <p:nvPr/>
        </p:nvGrpSpPr>
        <p:grpSpPr>
          <a:xfrm>
            <a:off x="955966" y="595519"/>
            <a:ext cx="16300178" cy="8781239"/>
            <a:chOff x="637310" y="397012"/>
            <a:chExt cx="10866785" cy="5854159"/>
          </a:xfrm>
        </p:grpSpPr>
        <p:pic>
          <p:nvPicPr>
            <p:cNvPr id="40" name="Picture 39">
              <a:extLst>
                <a:ext uri="{FF2B5EF4-FFF2-40B4-BE49-F238E27FC236}">
                  <a16:creationId xmlns:a16="http://schemas.microsoft.com/office/drawing/2014/main" id="{C35E6F0C-915C-2041-8BFF-FEFA7F970C0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3">
                      <a14:imgEffect>
                        <a14:backgroundRemoval t="70324" b="96703" l="79539" r="97727"/>
                      </a14:imgEffect>
                    </a14:imgLayer>
                  </a14:imgProps>
                </a:ext>
              </a:extLst>
            </a:blip>
            <a:srcRect l="81796" t="80599" r="5149"/>
            <a:stretch/>
          </p:blipFill>
          <p:spPr>
            <a:xfrm>
              <a:off x="10158016" y="4348731"/>
              <a:ext cx="627976" cy="1025887"/>
            </a:xfrm>
            <a:prstGeom prst="rect">
              <a:avLst/>
            </a:prstGeom>
          </p:spPr>
        </p:pic>
        <p:grpSp>
          <p:nvGrpSpPr>
            <p:cNvPr id="50" name="Group 49">
              <a:extLst>
                <a:ext uri="{FF2B5EF4-FFF2-40B4-BE49-F238E27FC236}">
                  <a16:creationId xmlns:a16="http://schemas.microsoft.com/office/drawing/2014/main" id="{BAEF5D6F-6EC0-C443-B03E-1C2A3C161978}"/>
                </a:ext>
              </a:extLst>
            </p:cNvPr>
            <p:cNvGrpSpPr/>
            <p:nvPr/>
          </p:nvGrpSpPr>
          <p:grpSpPr>
            <a:xfrm>
              <a:off x="637310" y="397012"/>
              <a:ext cx="10866785" cy="5854159"/>
              <a:chOff x="79543" y="119921"/>
              <a:chExt cx="10866785" cy="5854159"/>
            </a:xfrm>
          </p:grpSpPr>
          <p:pic>
            <p:nvPicPr>
              <p:cNvPr id="5" name="Picture 4">
                <a:extLst>
                  <a:ext uri="{FF2B5EF4-FFF2-40B4-BE49-F238E27FC236}">
                    <a16:creationId xmlns:a16="http://schemas.microsoft.com/office/drawing/2014/main" id="{3D9586EA-9145-AB40-B7C5-0A2551C22FCF}"/>
                  </a:ext>
                </a:extLst>
              </p:cNvPr>
              <p:cNvPicPr>
                <a:picLocks noChangeAspect="1"/>
              </p:cNvPicPr>
              <p:nvPr/>
            </p:nvPicPr>
            <p:blipFill>
              <a:blip r:embed="rId4">
                <a:duotone>
                  <a:prstClr val="black"/>
                  <a:schemeClr val="accent5">
                    <a:tint val="45000"/>
                    <a:satMod val="400000"/>
                  </a:schemeClr>
                </a:duotone>
                <a:extLst>
                  <a:ext uri="{BEBA8EAE-BF5A-486C-A8C5-ECC9F3942E4B}">
                    <a14:imgProps xmlns:a14="http://schemas.microsoft.com/office/drawing/2010/main">
                      <a14:imgLayer r:embed="rId5">
                        <a14:imgEffect>
                          <a14:backgroundRemoval t="0" b="99179" l="339" r="100000">
                            <a14:foregroundMark x1="86456" y1="77002" x2="86456" y2="77002"/>
                            <a14:foregroundMark x1="87923" y1="93018" x2="87923" y2="93018"/>
                          </a14:backgroundRemoval>
                        </a14:imgEffect>
                      </a14:imgLayer>
                    </a14:imgProps>
                  </a:ext>
                </a:extLst>
              </a:blip>
              <a:stretch>
                <a:fillRect/>
              </a:stretch>
            </p:blipFill>
            <p:spPr>
              <a:xfrm>
                <a:off x="79543" y="119921"/>
                <a:ext cx="4238173" cy="5046139"/>
              </a:xfrm>
              <a:prstGeom prst="rect">
                <a:avLst/>
              </a:prstGeom>
            </p:spPr>
          </p:pic>
          <p:pic>
            <p:nvPicPr>
              <p:cNvPr id="7" name="Picture 6">
                <a:extLst>
                  <a:ext uri="{FF2B5EF4-FFF2-40B4-BE49-F238E27FC236}">
                    <a16:creationId xmlns:a16="http://schemas.microsoft.com/office/drawing/2014/main" id="{2B152241-99CC-1546-B789-3E4A42DA6B9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3539527" y="4901579"/>
                <a:ext cx="554849" cy="981717"/>
              </a:xfrm>
              <a:prstGeom prst="rect">
                <a:avLst/>
              </a:prstGeom>
            </p:spPr>
          </p:pic>
          <p:pic>
            <p:nvPicPr>
              <p:cNvPr id="13" name="Picture 12">
                <a:extLst>
                  <a:ext uri="{FF2B5EF4-FFF2-40B4-BE49-F238E27FC236}">
                    <a16:creationId xmlns:a16="http://schemas.microsoft.com/office/drawing/2014/main" id="{A94C8422-334C-DF46-BD87-A24E45349A8B}"/>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7">
                        <a14:imgEffect>
                          <a14:backgroundRemoval t="70324" b="96703" l="79539" r="97727"/>
                        </a14:imgEffect>
                      </a14:imgLayer>
                    </a14:imgProps>
                  </a:ext>
                </a:extLst>
              </a:blip>
              <a:srcRect l="81796" t="80599" r="5149"/>
              <a:stretch/>
            </p:blipFill>
            <p:spPr>
              <a:xfrm>
                <a:off x="4694012" y="3340392"/>
                <a:ext cx="554849" cy="981717"/>
              </a:xfrm>
              <a:prstGeom prst="rect">
                <a:avLst/>
              </a:prstGeom>
            </p:spPr>
          </p:pic>
          <p:pic>
            <p:nvPicPr>
              <p:cNvPr id="14" name="Picture 13">
                <a:extLst>
                  <a:ext uri="{FF2B5EF4-FFF2-40B4-BE49-F238E27FC236}">
                    <a16:creationId xmlns:a16="http://schemas.microsoft.com/office/drawing/2014/main" id="{70ADF95B-4087-BC44-BBF5-9E8F830C8F5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8">
                        <a14:imgEffect>
                          <a14:backgroundRemoval t="70324" b="96703" l="79539" r="97727"/>
                        </a14:imgEffect>
                      </a14:imgLayer>
                    </a14:imgProps>
                  </a:ext>
                </a:extLst>
              </a:blip>
              <a:srcRect l="81796" t="80599" r="5149"/>
              <a:stretch/>
            </p:blipFill>
            <p:spPr>
              <a:xfrm>
                <a:off x="4703233" y="4155653"/>
                <a:ext cx="554849" cy="981717"/>
              </a:xfrm>
              <a:prstGeom prst="rect">
                <a:avLst/>
              </a:prstGeom>
            </p:spPr>
          </p:pic>
          <p:pic>
            <p:nvPicPr>
              <p:cNvPr id="15" name="Picture 14">
                <a:extLst>
                  <a:ext uri="{FF2B5EF4-FFF2-40B4-BE49-F238E27FC236}">
                    <a16:creationId xmlns:a16="http://schemas.microsoft.com/office/drawing/2014/main" id="{0E10787B-A92C-DB45-8FF8-545B9D07C38D}"/>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9">
                        <a14:imgEffect>
                          <a14:backgroundRemoval t="70324" b="96703" l="79539" r="97727"/>
                        </a14:imgEffect>
                      </a14:imgLayer>
                    </a14:imgProps>
                  </a:ext>
                </a:extLst>
              </a:blip>
              <a:srcRect l="81796" t="80599" r="5149"/>
              <a:stretch/>
            </p:blipFill>
            <p:spPr>
              <a:xfrm>
                <a:off x="4684929" y="4901578"/>
                <a:ext cx="554849" cy="981717"/>
              </a:xfrm>
              <a:prstGeom prst="rect">
                <a:avLst/>
              </a:prstGeom>
            </p:spPr>
          </p:pic>
          <p:pic>
            <p:nvPicPr>
              <p:cNvPr id="16" name="Picture 15">
                <a:extLst>
                  <a:ext uri="{FF2B5EF4-FFF2-40B4-BE49-F238E27FC236}">
                    <a16:creationId xmlns:a16="http://schemas.microsoft.com/office/drawing/2014/main" id="{7A2E6F9A-E4C1-4F4E-BB0F-E5688468413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0">
                        <a14:imgEffect>
                          <a14:backgroundRemoval t="70324" b="96703" l="79539" r="97727"/>
                        </a14:imgEffect>
                      </a14:imgLayer>
                    </a14:imgProps>
                  </a:ext>
                </a:extLst>
              </a:blip>
              <a:srcRect l="81796" t="80599" r="5149"/>
              <a:stretch/>
            </p:blipFill>
            <p:spPr>
              <a:xfrm rot="2969988">
                <a:off x="3896403" y="4973601"/>
                <a:ext cx="600938" cy="906424"/>
              </a:xfrm>
              <a:prstGeom prst="rect">
                <a:avLst/>
              </a:prstGeom>
            </p:spPr>
          </p:pic>
          <p:pic>
            <p:nvPicPr>
              <p:cNvPr id="17" name="Picture 16">
                <a:extLst>
                  <a:ext uri="{FF2B5EF4-FFF2-40B4-BE49-F238E27FC236}">
                    <a16:creationId xmlns:a16="http://schemas.microsoft.com/office/drawing/2014/main" id="{5F137692-329E-5940-BC91-C6C88A67FFC9}"/>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1">
                        <a14:imgEffect>
                          <a14:backgroundRemoval t="70324" b="96703" l="79539" r="97727"/>
                        </a14:imgEffect>
                      </a14:imgLayer>
                    </a14:imgProps>
                  </a:ext>
                </a:extLst>
              </a:blip>
              <a:srcRect l="81796" t="80599" r="5149"/>
              <a:stretch/>
            </p:blipFill>
            <p:spPr>
              <a:xfrm rot="18810890">
                <a:off x="4294996" y="4913296"/>
                <a:ext cx="600938" cy="906424"/>
              </a:xfrm>
              <a:prstGeom prst="rect">
                <a:avLst/>
              </a:prstGeom>
            </p:spPr>
          </p:pic>
          <p:pic>
            <p:nvPicPr>
              <p:cNvPr id="18" name="Picture 17">
                <a:extLst>
                  <a:ext uri="{FF2B5EF4-FFF2-40B4-BE49-F238E27FC236}">
                    <a16:creationId xmlns:a16="http://schemas.microsoft.com/office/drawing/2014/main" id="{AD97C7E2-942A-F64F-86AE-C69A1E9D2E6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2">
                        <a14:imgEffect>
                          <a14:backgroundRemoval t="70324" b="96703" l="79539" r="97727"/>
                        </a14:imgEffect>
                      </a14:imgLayer>
                    </a14:imgProps>
                  </a:ext>
                </a:extLst>
              </a:blip>
              <a:srcRect l="81796" t="80599" r="5149"/>
              <a:stretch/>
            </p:blipFill>
            <p:spPr>
              <a:xfrm>
                <a:off x="5437363" y="3337174"/>
                <a:ext cx="554849" cy="981717"/>
              </a:xfrm>
              <a:prstGeom prst="rect">
                <a:avLst/>
              </a:prstGeom>
            </p:spPr>
          </p:pic>
          <p:pic>
            <p:nvPicPr>
              <p:cNvPr id="19" name="Picture 18">
                <a:extLst>
                  <a:ext uri="{FF2B5EF4-FFF2-40B4-BE49-F238E27FC236}">
                    <a16:creationId xmlns:a16="http://schemas.microsoft.com/office/drawing/2014/main" id="{14C25520-10F2-CB47-A072-18FE59DC146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3">
                        <a14:imgEffect>
                          <a14:backgroundRemoval t="70324" b="96703" l="79539" r="97727"/>
                        </a14:imgEffect>
                      </a14:imgLayer>
                    </a14:imgProps>
                  </a:ext>
                </a:extLst>
              </a:blip>
              <a:srcRect l="81796" t="80599" r="5149"/>
              <a:stretch/>
            </p:blipFill>
            <p:spPr>
              <a:xfrm>
                <a:off x="5446584" y="4152436"/>
                <a:ext cx="554849" cy="981717"/>
              </a:xfrm>
              <a:prstGeom prst="rect">
                <a:avLst/>
              </a:prstGeom>
            </p:spPr>
          </p:pic>
          <p:pic>
            <p:nvPicPr>
              <p:cNvPr id="20" name="Picture 19">
                <a:extLst>
                  <a:ext uri="{FF2B5EF4-FFF2-40B4-BE49-F238E27FC236}">
                    <a16:creationId xmlns:a16="http://schemas.microsoft.com/office/drawing/2014/main" id="{10842DEC-CA88-C54B-BB65-5BFC936EE3C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4">
                        <a14:imgEffect>
                          <a14:backgroundRemoval t="70324" b="96703" l="79539" r="97727"/>
                        </a14:imgEffect>
                      </a14:imgLayer>
                    </a14:imgProps>
                  </a:ext>
                </a:extLst>
              </a:blip>
              <a:srcRect l="81796" t="80599" r="5149"/>
              <a:stretch/>
            </p:blipFill>
            <p:spPr>
              <a:xfrm>
                <a:off x="5428280" y="4898361"/>
                <a:ext cx="554849" cy="981717"/>
              </a:xfrm>
              <a:prstGeom prst="rect">
                <a:avLst/>
              </a:prstGeom>
            </p:spPr>
          </p:pic>
          <p:pic>
            <p:nvPicPr>
              <p:cNvPr id="21" name="Picture 20">
                <a:extLst>
                  <a:ext uri="{FF2B5EF4-FFF2-40B4-BE49-F238E27FC236}">
                    <a16:creationId xmlns:a16="http://schemas.microsoft.com/office/drawing/2014/main" id="{3D3E6873-0973-7E4C-AEDA-3FC63DEA51A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5">
                        <a14:imgEffect>
                          <a14:backgroundRemoval t="70324" b="96703" l="79539" r="97727"/>
                        </a14:imgEffect>
                      </a14:imgLayer>
                    </a14:imgProps>
                  </a:ext>
                </a:extLst>
              </a:blip>
              <a:srcRect l="81796" t="80599" r="5149"/>
              <a:stretch/>
            </p:blipFill>
            <p:spPr>
              <a:xfrm>
                <a:off x="6243882" y="3337174"/>
                <a:ext cx="554849" cy="981717"/>
              </a:xfrm>
              <a:prstGeom prst="rect">
                <a:avLst/>
              </a:prstGeom>
            </p:spPr>
          </p:pic>
          <p:pic>
            <p:nvPicPr>
              <p:cNvPr id="22" name="Picture 21">
                <a:extLst>
                  <a:ext uri="{FF2B5EF4-FFF2-40B4-BE49-F238E27FC236}">
                    <a16:creationId xmlns:a16="http://schemas.microsoft.com/office/drawing/2014/main" id="{F24EC91D-E086-C442-BDBC-2A657AF1274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6253103" y="4152436"/>
                <a:ext cx="554849" cy="981717"/>
              </a:xfrm>
              <a:prstGeom prst="rect">
                <a:avLst/>
              </a:prstGeom>
            </p:spPr>
          </p:pic>
          <p:pic>
            <p:nvPicPr>
              <p:cNvPr id="23" name="Picture 22">
                <a:extLst>
                  <a:ext uri="{FF2B5EF4-FFF2-40B4-BE49-F238E27FC236}">
                    <a16:creationId xmlns:a16="http://schemas.microsoft.com/office/drawing/2014/main" id="{0D3BC78F-84AC-D847-81EA-88D936F3D796}"/>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6">
                        <a14:imgEffect>
                          <a14:backgroundRemoval t="70324" b="96703" l="79539" r="97727"/>
                        </a14:imgEffect>
                      </a14:imgLayer>
                    </a14:imgProps>
                  </a:ext>
                </a:extLst>
              </a:blip>
              <a:srcRect l="81796" t="80599" r="5149"/>
              <a:stretch/>
            </p:blipFill>
            <p:spPr>
              <a:xfrm>
                <a:off x="6234799" y="4898361"/>
                <a:ext cx="554849" cy="981717"/>
              </a:xfrm>
              <a:prstGeom prst="rect">
                <a:avLst/>
              </a:prstGeom>
            </p:spPr>
          </p:pic>
          <p:pic>
            <p:nvPicPr>
              <p:cNvPr id="24" name="Picture 23">
                <a:extLst>
                  <a:ext uri="{FF2B5EF4-FFF2-40B4-BE49-F238E27FC236}">
                    <a16:creationId xmlns:a16="http://schemas.microsoft.com/office/drawing/2014/main" id="{9CB5D85B-365C-ED42-AAA7-8093E7B4781D}"/>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7">
                        <a14:imgEffect>
                          <a14:backgroundRemoval t="70324" b="96703" l="79539" r="97727"/>
                        </a14:imgEffect>
                      </a14:imgLayer>
                    </a14:imgProps>
                  </a:ext>
                </a:extLst>
              </a:blip>
              <a:srcRect l="81796" t="80599" r="5149"/>
              <a:stretch/>
            </p:blipFill>
            <p:spPr>
              <a:xfrm>
                <a:off x="7418567" y="3431176"/>
                <a:ext cx="554849" cy="981717"/>
              </a:xfrm>
              <a:prstGeom prst="rect">
                <a:avLst/>
              </a:prstGeom>
            </p:spPr>
          </p:pic>
          <p:pic>
            <p:nvPicPr>
              <p:cNvPr id="25" name="Picture 24">
                <a:extLst>
                  <a:ext uri="{FF2B5EF4-FFF2-40B4-BE49-F238E27FC236}">
                    <a16:creationId xmlns:a16="http://schemas.microsoft.com/office/drawing/2014/main" id="{957D3F92-32A1-0F44-959D-6695B9FFFDB8}"/>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8">
                        <a14:imgEffect>
                          <a14:backgroundRemoval t="70324" b="96703" l="79539" r="97727"/>
                        </a14:imgEffect>
                      </a14:imgLayer>
                    </a14:imgProps>
                  </a:ext>
                </a:extLst>
              </a:blip>
              <a:srcRect l="81796" t="80599" r="5149"/>
              <a:stretch/>
            </p:blipFill>
            <p:spPr>
              <a:xfrm>
                <a:off x="7427787" y="4246438"/>
                <a:ext cx="554849" cy="981717"/>
              </a:xfrm>
              <a:prstGeom prst="rect">
                <a:avLst/>
              </a:prstGeom>
            </p:spPr>
          </p:pic>
          <p:pic>
            <p:nvPicPr>
              <p:cNvPr id="26" name="Picture 25">
                <a:extLst>
                  <a:ext uri="{FF2B5EF4-FFF2-40B4-BE49-F238E27FC236}">
                    <a16:creationId xmlns:a16="http://schemas.microsoft.com/office/drawing/2014/main" id="{2FB79401-A743-C74A-ADC7-3F50ABC78FF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19">
                        <a14:imgEffect>
                          <a14:backgroundRemoval t="70324" b="96703" l="79539" r="97727"/>
                        </a14:imgEffect>
                      </a14:imgLayer>
                    </a14:imgProps>
                  </a:ext>
                </a:extLst>
              </a:blip>
              <a:srcRect l="81796" t="80599" r="5149"/>
              <a:stretch/>
            </p:blipFill>
            <p:spPr>
              <a:xfrm>
                <a:off x="7409484" y="4992363"/>
                <a:ext cx="554849" cy="981717"/>
              </a:xfrm>
              <a:prstGeom prst="rect">
                <a:avLst/>
              </a:prstGeom>
            </p:spPr>
          </p:pic>
          <p:pic>
            <p:nvPicPr>
              <p:cNvPr id="27" name="Picture 26">
                <a:extLst>
                  <a:ext uri="{FF2B5EF4-FFF2-40B4-BE49-F238E27FC236}">
                    <a16:creationId xmlns:a16="http://schemas.microsoft.com/office/drawing/2014/main" id="{9D901AFE-920D-A841-AF43-2CDA21FDD8F2}"/>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rot="5400000">
                <a:off x="5840063" y="3192342"/>
                <a:ext cx="600938" cy="906424"/>
              </a:xfrm>
              <a:prstGeom prst="rect">
                <a:avLst/>
              </a:prstGeom>
            </p:spPr>
          </p:pic>
          <p:pic>
            <p:nvPicPr>
              <p:cNvPr id="28" name="Picture 27">
                <a:extLst>
                  <a:ext uri="{FF2B5EF4-FFF2-40B4-BE49-F238E27FC236}">
                    <a16:creationId xmlns:a16="http://schemas.microsoft.com/office/drawing/2014/main" id="{99F6D847-870E-FA49-A691-B3B66AF76DA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0">
                        <a14:imgEffect>
                          <a14:backgroundRemoval t="70324" b="96703" l="79539" r="97727"/>
                        </a14:imgEffect>
                      </a14:imgLayer>
                    </a14:imgProps>
                  </a:ext>
                </a:extLst>
              </a:blip>
              <a:srcRect l="81796" t="80599" r="5149"/>
              <a:stretch/>
            </p:blipFill>
            <p:spPr>
              <a:xfrm rot="5400000">
                <a:off x="5849284" y="4007604"/>
                <a:ext cx="600938" cy="906424"/>
              </a:xfrm>
              <a:prstGeom prst="rect">
                <a:avLst/>
              </a:prstGeom>
            </p:spPr>
          </p:pic>
          <p:pic>
            <p:nvPicPr>
              <p:cNvPr id="29" name="Picture 28">
                <a:extLst>
                  <a:ext uri="{FF2B5EF4-FFF2-40B4-BE49-F238E27FC236}">
                    <a16:creationId xmlns:a16="http://schemas.microsoft.com/office/drawing/2014/main" id="{F6779EC7-9A5E-314A-9A0F-20FF26BA89E6}"/>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1">
                        <a14:imgEffect>
                          <a14:backgroundRemoval t="70324" b="96703" l="79539" r="97727"/>
                        </a14:imgEffect>
                      </a14:imgLayer>
                    </a14:imgProps>
                  </a:ext>
                </a:extLst>
              </a:blip>
              <a:srcRect l="81796" t="80599" r="5149"/>
              <a:stretch/>
            </p:blipFill>
            <p:spPr>
              <a:xfrm rot="5400000">
                <a:off x="6811389" y="3148396"/>
                <a:ext cx="600938" cy="906424"/>
              </a:xfrm>
              <a:prstGeom prst="rect">
                <a:avLst/>
              </a:prstGeom>
            </p:spPr>
          </p:pic>
          <p:pic>
            <p:nvPicPr>
              <p:cNvPr id="30" name="Picture 29">
                <a:extLst>
                  <a:ext uri="{FF2B5EF4-FFF2-40B4-BE49-F238E27FC236}">
                    <a16:creationId xmlns:a16="http://schemas.microsoft.com/office/drawing/2014/main" id="{27D02798-7C06-1243-8665-B48DC19BE0EE}"/>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2">
                        <a14:imgEffect>
                          <a14:backgroundRemoval t="70324" b="96703" l="79539" r="97727"/>
                        </a14:imgEffect>
                      </a14:imgLayer>
                    </a14:imgProps>
                  </a:ext>
                </a:extLst>
              </a:blip>
              <a:srcRect l="81796" t="80599" r="5149"/>
              <a:stretch/>
            </p:blipFill>
            <p:spPr>
              <a:xfrm rot="5400000">
                <a:off x="7377866" y="3162352"/>
                <a:ext cx="600938" cy="906424"/>
              </a:xfrm>
              <a:prstGeom prst="rect">
                <a:avLst/>
              </a:prstGeom>
            </p:spPr>
          </p:pic>
          <p:pic>
            <p:nvPicPr>
              <p:cNvPr id="31" name="Picture 30">
                <a:extLst>
                  <a:ext uri="{FF2B5EF4-FFF2-40B4-BE49-F238E27FC236}">
                    <a16:creationId xmlns:a16="http://schemas.microsoft.com/office/drawing/2014/main" id="{71B5FE29-9B4D-2848-AA83-A5B9D927B395}"/>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7981787" y="3134247"/>
                <a:ext cx="600938" cy="906424"/>
              </a:xfrm>
              <a:prstGeom prst="rect">
                <a:avLst/>
              </a:prstGeom>
            </p:spPr>
          </p:pic>
          <p:pic>
            <p:nvPicPr>
              <p:cNvPr id="33" name="Picture 32">
                <a:extLst>
                  <a:ext uri="{FF2B5EF4-FFF2-40B4-BE49-F238E27FC236}">
                    <a16:creationId xmlns:a16="http://schemas.microsoft.com/office/drawing/2014/main" id="{292C2144-E9FA-3C43-9F7A-5153F64CE8E8}"/>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4">
                        <a14:imgEffect>
                          <a14:backgroundRemoval t="70324" b="96703" l="79539" r="97727"/>
                        </a14:imgEffect>
                      </a14:imgLayer>
                    </a14:imgProps>
                  </a:ext>
                </a:extLst>
              </a:blip>
              <a:srcRect l="81796" t="80599" r="5149"/>
              <a:stretch/>
            </p:blipFill>
            <p:spPr>
              <a:xfrm>
                <a:off x="8601862" y="3393825"/>
                <a:ext cx="554849" cy="981717"/>
              </a:xfrm>
              <a:prstGeom prst="rect">
                <a:avLst/>
              </a:prstGeom>
            </p:spPr>
          </p:pic>
          <p:pic>
            <p:nvPicPr>
              <p:cNvPr id="34" name="Picture 33">
                <a:extLst>
                  <a:ext uri="{FF2B5EF4-FFF2-40B4-BE49-F238E27FC236}">
                    <a16:creationId xmlns:a16="http://schemas.microsoft.com/office/drawing/2014/main" id="{DEB9EBED-7C3A-BB4D-BBC6-6F13A59A9C5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7">
                        <a14:imgEffect>
                          <a14:backgroundRemoval t="70324" b="96703" l="79539" r="97727"/>
                        </a14:imgEffect>
                      </a14:imgLayer>
                    </a14:imgProps>
                  </a:ext>
                </a:extLst>
              </a:blip>
              <a:srcRect l="81796" t="80599" r="5149"/>
              <a:stretch/>
            </p:blipFill>
            <p:spPr>
              <a:xfrm>
                <a:off x="8611083" y="4209086"/>
                <a:ext cx="554849" cy="981717"/>
              </a:xfrm>
              <a:prstGeom prst="rect">
                <a:avLst/>
              </a:prstGeom>
            </p:spPr>
          </p:pic>
          <p:pic>
            <p:nvPicPr>
              <p:cNvPr id="35" name="Picture 34">
                <a:extLst>
                  <a:ext uri="{FF2B5EF4-FFF2-40B4-BE49-F238E27FC236}">
                    <a16:creationId xmlns:a16="http://schemas.microsoft.com/office/drawing/2014/main" id="{02A86739-5CBB-5945-87F1-D3AA35745563}"/>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8592779" y="4955011"/>
                <a:ext cx="554849" cy="981717"/>
              </a:xfrm>
              <a:prstGeom prst="rect">
                <a:avLst/>
              </a:prstGeom>
            </p:spPr>
          </p:pic>
          <p:pic>
            <p:nvPicPr>
              <p:cNvPr id="36" name="Picture 35">
                <a:extLst>
                  <a:ext uri="{FF2B5EF4-FFF2-40B4-BE49-F238E27FC236}">
                    <a16:creationId xmlns:a16="http://schemas.microsoft.com/office/drawing/2014/main" id="{72C03C79-FF06-314B-9200-D5C087718960}"/>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5">
                        <a14:imgEffect>
                          <a14:backgroundRemoval t="70324" b="96703" l="79539" r="97727"/>
                        </a14:imgEffect>
                      </a14:imgLayer>
                    </a14:imgProps>
                  </a:ext>
                </a:extLst>
              </a:blip>
              <a:srcRect l="81796" t="80599" r="5149"/>
              <a:stretch/>
            </p:blipFill>
            <p:spPr>
              <a:xfrm rot="5400000">
                <a:off x="8970474" y="3246505"/>
                <a:ext cx="600938" cy="906424"/>
              </a:xfrm>
              <a:prstGeom prst="rect">
                <a:avLst/>
              </a:prstGeom>
            </p:spPr>
          </p:pic>
          <p:pic>
            <p:nvPicPr>
              <p:cNvPr id="37" name="Picture 36">
                <a:extLst>
                  <a:ext uri="{FF2B5EF4-FFF2-40B4-BE49-F238E27FC236}">
                    <a16:creationId xmlns:a16="http://schemas.microsoft.com/office/drawing/2014/main" id="{D29777DA-8270-4F49-AF4B-4FB951D3B8B2}"/>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9036592" y="4249979"/>
                <a:ext cx="600938" cy="906424"/>
              </a:xfrm>
              <a:prstGeom prst="rect">
                <a:avLst/>
              </a:prstGeom>
            </p:spPr>
          </p:pic>
          <p:pic>
            <p:nvPicPr>
              <p:cNvPr id="38" name="Picture 37">
                <a:extLst>
                  <a:ext uri="{FF2B5EF4-FFF2-40B4-BE49-F238E27FC236}">
                    <a16:creationId xmlns:a16="http://schemas.microsoft.com/office/drawing/2014/main" id="{76D8FFF1-E95B-BA4D-811C-F3A66A41061A}"/>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6">
                        <a14:imgEffect>
                          <a14:backgroundRemoval t="70324" b="96703" l="79539" r="97727"/>
                        </a14:imgEffect>
                      </a14:imgLayer>
                    </a14:imgProps>
                  </a:ext>
                </a:extLst>
              </a:blip>
              <a:srcRect l="81796" t="80599" r="5149"/>
              <a:stretch/>
            </p:blipFill>
            <p:spPr>
              <a:xfrm rot="5400000">
                <a:off x="9022946" y="5183048"/>
                <a:ext cx="600938" cy="906424"/>
              </a:xfrm>
              <a:prstGeom prst="rect">
                <a:avLst/>
              </a:prstGeom>
            </p:spPr>
          </p:pic>
          <p:pic>
            <p:nvPicPr>
              <p:cNvPr id="39" name="Picture 38">
                <a:extLst>
                  <a:ext uri="{FF2B5EF4-FFF2-40B4-BE49-F238E27FC236}">
                    <a16:creationId xmlns:a16="http://schemas.microsoft.com/office/drawing/2014/main" id="{446222A7-8EAC-D84E-AB53-DC3C96540779}"/>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7">
                        <a14:imgEffect>
                          <a14:backgroundRemoval t="70324" b="96703" l="79539" r="97727"/>
                        </a14:imgEffect>
                      </a14:imgLayer>
                    </a14:imgProps>
                  </a:ext>
                </a:extLst>
              </a:blip>
              <a:srcRect l="81796" t="80599" r="5149"/>
              <a:stretch/>
            </p:blipFill>
            <p:spPr>
              <a:xfrm>
                <a:off x="9671682" y="3318360"/>
                <a:ext cx="554849" cy="981717"/>
              </a:xfrm>
              <a:prstGeom prst="rect">
                <a:avLst/>
              </a:prstGeom>
            </p:spPr>
          </p:pic>
          <p:pic>
            <p:nvPicPr>
              <p:cNvPr id="41" name="Picture 40">
                <a:extLst>
                  <a:ext uri="{FF2B5EF4-FFF2-40B4-BE49-F238E27FC236}">
                    <a16:creationId xmlns:a16="http://schemas.microsoft.com/office/drawing/2014/main" id="{6EFE37B5-2DF0-1540-978F-29BC1A8D2FD4}"/>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6">
                        <a14:imgEffect>
                          <a14:backgroundRemoval t="70324" b="96703" l="79539" r="97727"/>
                        </a14:imgEffect>
                      </a14:imgLayer>
                    </a14:imgProps>
                  </a:ext>
                </a:extLst>
              </a:blip>
              <a:srcRect l="81796" t="80599" r="5149"/>
              <a:stretch/>
            </p:blipFill>
            <p:spPr>
              <a:xfrm>
                <a:off x="9662599" y="4879547"/>
                <a:ext cx="554849" cy="981717"/>
              </a:xfrm>
              <a:prstGeom prst="rect">
                <a:avLst/>
              </a:prstGeom>
            </p:spPr>
          </p:pic>
          <p:pic>
            <p:nvPicPr>
              <p:cNvPr id="42" name="Picture 41">
                <a:extLst>
                  <a:ext uri="{FF2B5EF4-FFF2-40B4-BE49-F238E27FC236}">
                    <a16:creationId xmlns:a16="http://schemas.microsoft.com/office/drawing/2014/main" id="{109445C4-953E-DB4F-9B3F-D370CEB5EC8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10058744" y="3176881"/>
                <a:ext cx="600938" cy="906424"/>
              </a:xfrm>
              <a:prstGeom prst="rect">
                <a:avLst/>
              </a:prstGeom>
            </p:spPr>
          </p:pic>
          <p:pic>
            <p:nvPicPr>
              <p:cNvPr id="43" name="Picture 42">
                <a:extLst>
                  <a:ext uri="{FF2B5EF4-FFF2-40B4-BE49-F238E27FC236}">
                    <a16:creationId xmlns:a16="http://schemas.microsoft.com/office/drawing/2014/main" id="{17EA4741-43DA-874A-BC15-C45313C489CB}"/>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5400000">
                <a:off x="10049660" y="3959682"/>
                <a:ext cx="600938" cy="906424"/>
              </a:xfrm>
              <a:prstGeom prst="rect">
                <a:avLst/>
              </a:prstGeom>
            </p:spPr>
          </p:pic>
          <p:pic>
            <p:nvPicPr>
              <p:cNvPr id="44" name="Picture 43">
                <a:extLst>
                  <a:ext uri="{FF2B5EF4-FFF2-40B4-BE49-F238E27FC236}">
                    <a16:creationId xmlns:a16="http://schemas.microsoft.com/office/drawing/2014/main" id="{E63099FF-DA7F-4749-998D-B7E581047307}"/>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a:off x="10391479" y="3479098"/>
                <a:ext cx="554849" cy="981717"/>
              </a:xfrm>
              <a:prstGeom prst="rect">
                <a:avLst/>
              </a:prstGeom>
            </p:spPr>
          </p:pic>
          <p:pic>
            <p:nvPicPr>
              <p:cNvPr id="45" name="Picture 44">
                <a:extLst>
                  <a:ext uri="{FF2B5EF4-FFF2-40B4-BE49-F238E27FC236}">
                    <a16:creationId xmlns:a16="http://schemas.microsoft.com/office/drawing/2014/main" id="{73E97A6A-4ECC-AE44-837F-9B5BB5CCBD2C}"/>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3">
                        <a14:imgEffect>
                          <a14:backgroundRemoval t="70324" b="96703" l="79539" r="97727"/>
                        </a14:imgEffect>
                      </a14:imgLayer>
                    </a14:imgProps>
                  </a:ext>
                </a:extLst>
              </a:blip>
              <a:srcRect l="81796" t="80599" r="5149"/>
              <a:stretch/>
            </p:blipFill>
            <p:spPr>
              <a:xfrm rot="8379136">
                <a:off x="10057423" y="4404365"/>
                <a:ext cx="554849" cy="981717"/>
              </a:xfrm>
              <a:prstGeom prst="rect">
                <a:avLst/>
              </a:prstGeom>
            </p:spPr>
          </p:pic>
          <p:pic>
            <p:nvPicPr>
              <p:cNvPr id="46" name="Picture 45">
                <a:extLst>
                  <a:ext uri="{FF2B5EF4-FFF2-40B4-BE49-F238E27FC236}">
                    <a16:creationId xmlns:a16="http://schemas.microsoft.com/office/drawing/2014/main" id="{77F71CC7-AB9E-944E-A6EE-6B8B06157BC5}"/>
                  </a:ext>
                </a:extLst>
              </p:cNvPr>
              <p:cNvPicPr>
                <a:picLocks noChangeAspect="1"/>
              </p:cNvPicPr>
              <p:nvPr/>
            </p:nvPicPr>
            <p:blipFill rotWithShape="1">
              <a:blip r:embed="rId2">
                <a:duotone>
                  <a:prstClr val="black"/>
                  <a:schemeClr val="accent1">
                    <a:tint val="45000"/>
                    <a:satMod val="400000"/>
                  </a:schemeClr>
                </a:duotone>
                <a:extLst>
                  <a:ext uri="{BEBA8EAE-BF5A-486C-A8C5-ECC9F3942E4B}">
                    <a14:imgProps xmlns:a14="http://schemas.microsoft.com/office/drawing/2010/main">
                      <a14:imgLayer r:embed="rId28">
                        <a14:imgEffect>
                          <a14:backgroundRemoval t="70324" b="96703" l="79539" r="97727"/>
                        </a14:imgEffect>
                      </a14:imgLayer>
                    </a14:imgProps>
                  </a:ext>
                </a:extLst>
              </a:blip>
              <a:srcRect l="81796" t="80599" r="5149"/>
              <a:stretch/>
            </p:blipFill>
            <p:spPr>
              <a:xfrm rot="8899599">
                <a:off x="10390709" y="4936071"/>
                <a:ext cx="554849" cy="981717"/>
              </a:xfrm>
              <a:prstGeom prst="rect">
                <a:avLst/>
              </a:prstGeom>
            </p:spPr>
          </p:pic>
        </p:grpSp>
      </p:grpSp>
    </p:spTree>
    <p:extLst>
      <p:ext uri="{BB962C8B-B14F-4D97-AF65-F5344CB8AC3E}">
        <p14:creationId xmlns:p14="http://schemas.microsoft.com/office/powerpoint/2010/main" val="42821365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A6E44DF-F7CF-8E46-BECC-AB47CE28C9A7}"/>
              </a:ext>
            </a:extLst>
          </p:cNvPr>
          <p:cNvSpPr txBox="1">
            <a:spLocks/>
          </p:cNvSpPr>
          <p:nvPr/>
        </p:nvSpPr>
        <p:spPr>
          <a:xfrm>
            <a:off x="651627" y="-919"/>
            <a:ext cx="15773400" cy="1988345"/>
          </a:xfrm>
          <a:prstGeom prst="rect">
            <a:avLst/>
          </a:prstGeom>
        </p:spPr>
        <p:txBody>
          <a:bodyPr vert="horz" lIns="137160" tIns="68580" rIns="137160" bIns="6858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dirty="0">
                <a:latin typeface="Amatic SC Bold" panose="020B0604020202020204" charset="-79"/>
                <a:cs typeface="Amatic SC Bold" panose="020B0604020202020204" charset="-79"/>
              </a:rPr>
              <a:t>Lack of Water = Poor Health</a:t>
            </a:r>
          </a:p>
        </p:txBody>
      </p:sp>
      <p:sp>
        <p:nvSpPr>
          <p:cNvPr id="5" name="Content Placeholder 2">
            <a:extLst>
              <a:ext uri="{FF2B5EF4-FFF2-40B4-BE49-F238E27FC236}">
                <a16:creationId xmlns:a16="http://schemas.microsoft.com/office/drawing/2014/main" id="{3F2E10BE-FCDD-FC4A-A253-D937D14CEF06}"/>
              </a:ext>
            </a:extLst>
          </p:cNvPr>
          <p:cNvSpPr txBox="1">
            <a:spLocks/>
          </p:cNvSpPr>
          <p:nvPr/>
        </p:nvSpPr>
        <p:spPr>
          <a:xfrm>
            <a:off x="651627" y="1543208"/>
            <a:ext cx="16984746" cy="7185632"/>
          </a:xfrm>
          <a:prstGeom prst="rect">
            <a:avLst/>
          </a:prstGeom>
        </p:spPr>
        <p:txBody>
          <a:bodyPr vert="horz" lIns="137160" tIns="68580" rIns="137160" bIns="6858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en-US" sz="4000" dirty="0">
                <a:latin typeface="Amatic SC Bold" panose="020B0604020202020204" charset="-79"/>
                <a:cs typeface="Amatic SC Bold" panose="020B0604020202020204" charset="-79"/>
              </a:rPr>
              <a:t>Safe water supplies and good hygiene are fundamental to global health. Areas which lack clean and safe water often have poor health because:</a:t>
            </a:r>
          </a:p>
          <a:p>
            <a:pPr marL="0" indent="0" algn="just">
              <a:buNone/>
            </a:pPr>
            <a:endParaRPr lang="en-US" sz="4000" dirty="0">
              <a:latin typeface="Amatic SC Bold" panose="020B0604020202020204" charset="-79"/>
              <a:cs typeface="Amatic SC Bold" panose="020B0604020202020204" charset="-79"/>
            </a:endParaRPr>
          </a:p>
          <a:p>
            <a:pPr algn="just"/>
            <a:r>
              <a:rPr lang="en-US" sz="4000" dirty="0">
                <a:latin typeface="Amatic SC Bold" panose="020B0604020202020204" charset="-79"/>
                <a:cs typeface="Amatic SC Bold" panose="020B0604020202020204" charset="-79"/>
              </a:rPr>
              <a:t>The water they drink is unclean and full of disease. This can result in poor health, such as diarrhea, malaria or stomach aches. </a:t>
            </a:r>
          </a:p>
          <a:p>
            <a:pPr algn="just"/>
            <a:r>
              <a:rPr lang="en-US" sz="4000" dirty="0">
                <a:latin typeface="Amatic SC Bold"/>
                <a:cs typeface="Amatic SC Bold"/>
              </a:rPr>
              <a:t>Illness or fetching water tasks can prevent children from attending school, therefore, they are not taught basic hygiene and ways to avoid potential diseases</a:t>
            </a:r>
          </a:p>
          <a:p>
            <a:pPr algn="just"/>
            <a:r>
              <a:rPr lang="en-US" sz="4000" dirty="0">
                <a:latin typeface="Amatic SC Bold" panose="020B0604020202020204" charset="-79"/>
                <a:cs typeface="Amatic SC Bold" panose="020B0604020202020204" charset="-79"/>
              </a:rPr>
              <a:t>A lack of water, impacts the ability to grow food. This has resulted in extreme malnutrition, especially among children</a:t>
            </a:r>
          </a:p>
          <a:p>
            <a:pPr algn="just"/>
            <a:r>
              <a:rPr lang="en-US" sz="4000" dirty="0">
                <a:latin typeface="Amatic SC Bold" panose="020B0604020202020204" charset="-79"/>
                <a:cs typeface="Amatic SC Bold" panose="020B0604020202020204" charset="-79"/>
              </a:rPr>
              <a:t>70% of our bodies are water, therefore, it is vital for our survival</a:t>
            </a:r>
          </a:p>
          <a:p>
            <a:pPr algn="just"/>
            <a:r>
              <a:rPr lang="en-US" sz="4000" dirty="0">
                <a:latin typeface="Amatic SC Bold" panose="020B0604020202020204" charset="-79"/>
                <a:cs typeface="Amatic SC Bold" panose="020B0604020202020204" charset="-79"/>
              </a:rPr>
              <a:t>Drinking water can flush out germs which may live within our bodies</a:t>
            </a:r>
          </a:p>
          <a:p>
            <a:pPr algn="just"/>
            <a:r>
              <a:rPr lang="en-US" sz="4000" dirty="0">
                <a:latin typeface="Amatic SC Bold" panose="020B0604020202020204" charset="-79"/>
                <a:cs typeface="Amatic SC Bold" panose="020B0604020202020204" charset="-79"/>
              </a:rPr>
              <a:t>Illness can form, when there is a lack of water to clean bodies and clothing</a:t>
            </a:r>
          </a:p>
        </p:txBody>
      </p:sp>
      <p:pic>
        <p:nvPicPr>
          <p:cNvPr id="2" name="Picture 1">
            <a:extLst>
              <a:ext uri="{FF2B5EF4-FFF2-40B4-BE49-F238E27FC236}">
                <a16:creationId xmlns:a16="http://schemas.microsoft.com/office/drawing/2014/main" id="{EF55E7B5-B257-4C4F-A324-4973FA7F7CDB}"/>
              </a:ext>
            </a:extLst>
          </p:cNvPr>
          <p:cNvPicPr>
            <a:picLocks noChangeAspect="1"/>
          </p:cNvPicPr>
          <p:nvPr/>
        </p:nvPicPr>
        <p:blipFill>
          <a:blip r:embed="rId2"/>
          <a:stretch>
            <a:fillRect/>
          </a:stretch>
        </p:blipFill>
        <p:spPr>
          <a:xfrm>
            <a:off x="0" y="8497982"/>
            <a:ext cx="18288000" cy="1810512"/>
          </a:xfrm>
          <a:prstGeom prst="rect">
            <a:avLst/>
          </a:prstGeom>
        </p:spPr>
      </p:pic>
    </p:spTree>
    <p:extLst>
      <p:ext uri="{BB962C8B-B14F-4D97-AF65-F5344CB8AC3E}">
        <p14:creationId xmlns:p14="http://schemas.microsoft.com/office/powerpoint/2010/main" val="16084767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3CBEC61-7144-F344-98F0-D909023C4B54}"/>
              </a:ext>
            </a:extLst>
          </p:cNvPr>
          <p:cNvSpPr>
            <a:spLocks noGrp="1"/>
          </p:cNvSpPr>
          <p:nvPr>
            <p:ph type="title"/>
          </p:nvPr>
        </p:nvSpPr>
        <p:spPr>
          <a:xfrm>
            <a:off x="804813" y="183253"/>
            <a:ext cx="15773400" cy="1988345"/>
          </a:xfrm>
        </p:spPr>
        <p:txBody>
          <a:bodyPr/>
          <a:lstStyle/>
          <a:p>
            <a:r>
              <a:rPr lang="en-US" dirty="0">
                <a:latin typeface="Amatic SC Bold" panose="020B0604020202020204" charset="-79"/>
                <a:cs typeface="Amatic SC Bold" panose="020B0604020202020204" charset="-79"/>
              </a:rPr>
              <a:t>Lack of Water = Lack of Education</a:t>
            </a:r>
          </a:p>
        </p:txBody>
      </p:sp>
      <p:sp>
        <p:nvSpPr>
          <p:cNvPr id="5" name="Content Placeholder 2">
            <a:extLst>
              <a:ext uri="{FF2B5EF4-FFF2-40B4-BE49-F238E27FC236}">
                <a16:creationId xmlns:a16="http://schemas.microsoft.com/office/drawing/2014/main" id="{76A686CD-FEAE-434A-9B42-3202D1B47B60}"/>
              </a:ext>
            </a:extLst>
          </p:cNvPr>
          <p:cNvSpPr>
            <a:spLocks noGrp="1"/>
          </p:cNvSpPr>
          <p:nvPr>
            <p:ph idx="1"/>
          </p:nvPr>
        </p:nvSpPr>
        <p:spPr>
          <a:xfrm>
            <a:off x="804813" y="1942932"/>
            <a:ext cx="15773400" cy="6527007"/>
          </a:xfrm>
        </p:spPr>
        <p:txBody>
          <a:bodyPr>
            <a:normAutofit/>
          </a:bodyPr>
          <a:lstStyle/>
          <a:p>
            <a:pPr marL="0" indent="0" algn="just">
              <a:buNone/>
            </a:pPr>
            <a:r>
              <a:rPr lang="en-US" sz="4000" dirty="0">
                <a:latin typeface="Amatic SC Bold" panose="020B0604020202020204" charset="-79"/>
                <a:cs typeface="Amatic SC Bold" panose="020B0604020202020204" charset="-79"/>
              </a:rPr>
              <a:t>Student academic performance is severely Affected but a lack of clean water, some reasons for this include:</a:t>
            </a:r>
          </a:p>
          <a:p>
            <a:pPr marL="0" indent="0" algn="just">
              <a:buNone/>
            </a:pPr>
            <a:endParaRPr lang="en-US" sz="4000" dirty="0">
              <a:latin typeface="Amatic SC Bold" panose="020B0604020202020204" charset="-79"/>
              <a:cs typeface="Amatic SC Bold" panose="020B0604020202020204" charset="-79"/>
            </a:endParaRPr>
          </a:p>
          <a:p>
            <a:pPr algn="just"/>
            <a:r>
              <a:rPr lang="en-US" sz="4000" dirty="0">
                <a:latin typeface="Amatic SC Bold" panose="020B0604020202020204" charset="-79"/>
                <a:cs typeface="Amatic SC Bold" panose="020B0604020202020204" charset="-79"/>
              </a:rPr>
              <a:t>Missing school to fetch water</a:t>
            </a:r>
          </a:p>
          <a:p>
            <a:pPr algn="just"/>
            <a:r>
              <a:rPr lang="en-US" sz="4000" dirty="0">
                <a:latin typeface="Amatic SC Bold" panose="020B0604020202020204" charset="-79"/>
                <a:cs typeface="Amatic SC Bold" panose="020B0604020202020204" charset="-79"/>
              </a:rPr>
              <a:t>Dealing with stomach pains and diarrhea from disease and hunger</a:t>
            </a:r>
          </a:p>
          <a:p>
            <a:pPr algn="just"/>
            <a:r>
              <a:rPr lang="en-US" sz="4000" dirty="0">
                <a:latin typeface="Amatic SC Bold" panose="020B0604020202020204" charset="-79"/>
                <a:cs typeface="Amatic SC Bold" panose="020B0604020202020204" charset="-79"/>
              </a:rPr>
              <a:t>Taking care of sick parents or siblings</a:t>
            </a:r>
          </a:p>
          <a:p>
            <a:pPr algn="just"/>
            <a:r>
              <a:rPr lang="en-US" sz="4000" dirty="0">
                <a:latin typeface="Amatic SC Bold" panose="020B0604020202020204" charset="-79"/>
                <a:cs typeface="Amatic SC Bold" panose="020B0604020202020204" charset="-79"/>
              </a:rPr>
              <a:t>Becoming orphans, dropping out of school to care for younger siblings</a:t>
            </a:r>
          </a:p>
          <a:p>
            <a:pPr algn="just"/>
            <a:r>
              <a:rPr lang="en-US" sz="4000" dirty="0">
                <a:latin typeface="Amatic SC Bold" panose="020B0604020202020204" charset="-79"/>
                <a:cs typeface="Amatic SC Bold" panose="020B0604020202020204" charset="-79"/>
              </a:rPr>
              <a:t>Teacher becomes sick which results in the class being cancelled for everyone</a:t>
            </a:r>
          </a:p>
          <a:p>
            <a:pPr algn="just"/>
            <a:r>
              <a:rPr lang="en-US" sz="4000" dirty="0">
                <a:latin typeface="Amatic SC Bold" panose="020B0604020202020204" charset="-79"/>
                <a:cs typeface="Amatic SC Bold" panose="020B0604020202020204" charset="-79"/>
              </a:rPr>
              <a:t>Having no toilets in the school, typically results in girls dropping out once they reach puberty</a:t>
            </a:r>
          </a:p>
          <a:p>
            <a:endParaRPr lang="en-US" sz="3000" dirty="0">
              <a:latin typeface="Chalkboard" panose="03050602040202020205" pitchFamily="66" charset="77"/>
            </a:endParaRPr>
          </a:p>
        </p:txBody>
      </p:sp>
      <p:pic>
        <p:nvPicPr>
          <p:cNvPr id="2" name="Picture 1">
            <a:extLst>
              <a:ext uri="{FF2B5EF4-FFF2-40B4-BE49-F238E27FC236}">
                <a16:creationId xmlns:a16="http://schemas.microsoft.com/office/drawing/2014/main" id="{ED4E1C39-84C2-4473-AA59-C4C4832966FE}"/>
              </a:ext>
            </a:extLst>
          </p:cNvPr>
          <p:cNvPicPr>
            <a:picLocks noChangeAspect="1"/>
          </p:cNvPicPr>
          <p:nvPr/>
        </p:nvPicPr>
        <p:blipFill>
          <a:blip r:embed="rId2"/>
          <a:stretch>
            <a:fillRect/>
          </a:stretch>
        </p:blipFill>
        <p:spPr>
          <a:xfrm>
            <a:off x="0" y="8476488"/>
            <a:ext cx="18288000" cy="1810512"/>
          </a:xfrm>
          <a:prstGeom prst="rect">
            <a:avLst/>
          </a:prstGeom>
        </p:spPr>
      </p:pic>
    </p:spTree>
    <p:extLst>
      <p:ext uri="{BB962C8B-B14F-4D97-AF65-F5344CB8AC3E}">
        <p14:creationId xmlns:p14="http://schemas.microsoft.com/office/powerpoint/2010/main" val="4429779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1527846" y="565078"/>
            <a:ext cx="14886313" cy="1461867"/>
          </a:xfrm>
          <a:prstGeom prst="rect">
            <a:avLst/>
          </a:prstGeom>
        </p:spPr>
      </p:pic>
      <p:sp>
        <p:nvSpPr>
          <p:cNvPr id="2" name="Title 1"/>
          <p:cNvSpPr>
            <a:spLocks noGrp="1"/>
          </p:cNvSpPr>
          <p:nvPr>
            <p:ph type="title"/>
          </p:nvPr>
        </p:nvSpPr>
        <p:spPr>
          <a:xfrm>
            <a:off x="691691" y="332297"/>
            <a:ext cx="15773400" cy="1988345"/>
          </a:xfrm>
        </p:spPr>
        <p:txBody>
          <a:bodyPr>
            <a:normAutofit/>
          </a:bodyPr>
          <a:lstStyle/>
          <a:p>
            <a:r>
              <a:rPr lang="en-GB" dirty="0">
                <a:latin typeface="Amatic SC Bold" panose="020B0604020202020204" charset="-79"/>
                <a:cs typeface="Amatic SC Bold" panose="020B0604020202020204" charset="-79"/>
              </a:rPr>
              <a:t>Ways in which you can be more socially and environmentally responsible.</a:t>
            </a:r>
          </a:p>
        </p:txBody>
      </p:sp>
      <p:sp>
        <p:nvSpPr>
          <p:cNvPr id="3" name="Content Placeholder 2"/>
          <p:cNvSpPr>
            <a:spLocks noGrp="1"/>
          </p:cNvSpPr>
          <p:nvPr>
            <p:ph idx="1"/>
          </p:nvPr>
        </p:nvSpPr>
        <p:spPr>
          <a:xfrm>
            <a:off x="893191" y="2095500"/>
            <a:ext cx="16501619" cy="7436646"/>
          </a:xfrm>
        </p:spPr>
        <p:txBody>
          <a:bodyPr>
            <a:normAutofit/>
          </a:bodyPr>
          <a:lstStyle/>
          <a:p>
            <a:r>
              <a:rPr lang="en-GB" sz="2850" dirty="0">
                <a:latin typeface="Amatic SC Bold" panose="020B0604020202020204" charset="-79"/>
                <a:cs typeface="Amatic SC Bold" panose="020B0604020202020204" charset="-79"/>
              </a:rPr>
              <a:t>Recycle at home</a:t>
            </a:r>
          </a:p>
          <a:p>
            <a:r>
              <a:rPr lang="en-GB" sz="2850" dirty="0">
                <a:latin typeface="Amatic SC Bold" panose="020B0604020202020204" charset="-79"/>
                <a:cs typeface="Amatic SC Bold" panose="020B0604020202020204" charset="-79"/>
              </a:rPr>
              <a:t>Conserve energy through switching of lights and devices</a:t>
            </a:r>
          </a:p>
          <a:p>
            <a:r>
              <a:rPr lang="en-GB" sz="2850" dirty="0">
                <a:latin typeface="Amatic SC Bold" panose="020B0604020202020204" charset="-79"/>
                <a:cs typeface="Amatic SC Bold" panose="020B0604020202020204" charset="-79"/>
              </a:rPr>
              <a:t>Support Green vendors</a:t>
            </a:r>
          </a:p>
          <a:p>
            <a:r>
              <a:rPr lang="en-GB" sz="2850" dirty="0">
                <a:latin typeface="Amatic SC Bold" panose="020B0604020202020204" charset="-79"/>
                <a:cs typeface="Amatic SC Bold" panose="020B0604020202020204" charset="-79"/>
              </a:rPr>
              <a:t>Use reusables e.g. coffee cup, water bottle, lunchbox. Make your plastic promise on the KNIB website  - reduce your use of single use plastic</a:t>
            </a:r>
          </a:p>
          <a:p>
            <a:r>
              <a:rPr lang="en-GB" sz="2850" dirty="0">
                <a:latin typeface="Amatic SC Bold" panose="020B0604020202020204" charset="-79"/>
                <a:cs typeface="Amatic SC Bold" panose="020B0604020202020204" charset="-79"/>
              </a:rPr>
              <a:t>Invest in plants at home</a:t>
            </a:r>
          </a:p>
          <a:p>
            <a:r>
              <a:rPr lang="en-GB" sz="2850" dirty="0">
                <a:latin typeface="Amatic SC Bold" panose="020B0604020202020204" charset="-79"/>
                <a:cs typeface="Amatic SC Bold" panose="020B0604020202020204" charset="-79"/>
              </a:rPr>
              <a:t>Try to stay healthy and eat organic fruit and veg</a:t>
            </a:r>
          </a:p>
          <a:p>
            <a:r>
              <a:rPr lang="en-GB" sz="2850" dirty="0">
                <a:latin typeface="Amatic SC Bold" panose="020B0604020202020204" charset="-79"/>
                <a:cs typeface="Amatic SC Bold" panose="020B0604020202020204" charset="-79"/>
              </a:rPr>
              <a:t>Use alternative modes of transport or share where possible</a:t>
            </a:r>
          </a:p>
          <a:p>
            <a:r>
              <a:rPr lang="en-GB" sz="2850" dirty="0">
                <a:latin typeface="Amatic SC Bold" panose="020B0604020202020204" charset="-79"/>
                <a:cs typeface="Amatic SC Bold" panose="020B0604020202020204" charset="-79"/>
              </a:rPr>
              <a:t>Get outside and volunteer</a:t>
            </a:r>
          </a:p>
          <a:p>
            <a:r>
              <a:rPr lang="en-GB" sz="2850" dirty="0">
                <a:latin typeface="Amatic SC Bold" panose="020B0604020202020204" charset="-79"/>
                <a:cs typeface="Amatic SC Bold" panose="020B0604020202020204" charset="-79"/>
              </a:rPr>
              <a:t>Conserve Water are – take short showers, fix leaking pipes, keep the running tap close while you brush your teeth, recycle water in your home, use water-saving appliances, collect rainwater in a rain barrel to water your garden.</a:t>
            </a:r>
          </a:p>
          <a:p>
            <a:r>
              <a:rPr lang="en-GB" sz="2850" dirty="0">
                <a:latin typeface="Amatic SC Bold" panose="020B0604020202020204" charset="-79"/>
                <a:cs typeface="Amatic SC Bold" panose="020B0604020202020204" charset="-79"/>
              </a:rPr>
              <a:t>Go meat free 2-3 days a week</a:t>
            </a:r>
          </a:p>
          <a:p>
            <a:r>
              <a:rPr lang="en-GB" sz="2850" dirty="0">
                <a:latin typeface="Amatic SC Bold" panose="020B0604020202020204" charset="-79"/>
                <a:cs typeface="Amatic SC Bold" panose="020B0604020202020204" charset="-79"/>
              </a:rPr>
              <a:t>Get involved in your school eco-committee</a:t>
            </a:r>
          </a:p>
          <a:p>
            <a:r>
              <a:rPr lang="en-GB" sz="2850" dirty="0">
                <a:latin typeface="Amatic SC Bold" panose="020B0604020202020204" charset="-79"/>
                <a:cs typeface="Amatic SC Bold" panose="020B0604020202020204" charset="-79"/>
              </a:rPr>
              <a:t>Be kind to everyone</a:t>
            </a:r>
          </a:p>
          <a:p>
            <a:r>
              <a:rPr lang="en-GB" sz="2850" dirty="0">
                <a:latin typeface="Amatic SC Bold" panose="020B0604020202020204" charset="-79"/>
                <a:cs typeface="Amatic SC Bold" panose="020B0604020202020204" charset="-79"/>
              </a:rPr>
              <a:t>Don’t buy things you don’t really need – always question yourself before purchase</a:t>
            </a:r>
          </a:p>
        </p:txBody>
      </p:sp>
      <p:pic>
        <p:nvPicPr>
          <p:cNvPr id="4" name="Picture 3">
            <a:extLst>
              <a:ext uri="{FF2B5EF4-FFF2-40B4-BE49-F238E27FC236}">
                <a16:creationId xmlns:a16="http://schemas.microsoft.com/office/drawing/2014/main" id="{6B5ABC0A-E4F0-4913-B5EB-05B07D8AFB0E}"/>
              </a:ext>
            </a:extLst>
          </p:cNvPr>
          <p:cNvPicPr>
            <a:picLocks noChangeAspect="1"/>
          </p:cNvPicPr>
          <p:nvPr/>
        </p:nvPicPr>
        <p:blipFill>
          <a:blip r:embed="rId3"/>
          <a:stretch>
            <a:fillRect/>
          </a:stretch>
        </p:blipFill>
        <p:spPr>
          <a:xfrm>
            <a:off x="0" y="9120433"/>
            <a:ext cx="18288000" cy="1166567"/>
          </a:xfrm>
          <a:prstGeom prst="rect">
            <a:avLst/>
          </a:prstGeom>
        </p:spPr>
      </p:pic>
    </p:spTree>
    <p:extLst>
      <p:ext uri="{BB962C8B-B14F-4D97-AF65-F5344CB8AC3E}">
        <p14:creationId xmlns:p14="http://schemas.microsoft.com/office/powerpoint/2010/main" val="3059521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66AB8"/>
        </a:solidFill>
        <a:effectLst/>
      </p:bgPr>
    </p:bg>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32FCE9C4-572B-88DB-060C-BE6400F580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084657">
            <a:off x="3313113" y="1123950"/>
            <a:ext cx="541337"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a:extLst>
              <a:ext uri="{FF2B5EF4-FFF2-40B4-BE49-F238E27FC236}">
                <a16:creationId xmlns:a16="http://schemas.microsoft.com/office/drawing/2014/main" id="{F321C277-1C7E-14C1-EF1D-039B349F55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460983">
            <a:off x="1139825" y="6043613"/>
            <a:ext cx="1749425" cy="220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4">
            <a:extLst>
              <a:ext uri="{FF2B5EF4-FFF2-40B4-BE49-F238E27FC236}">
                <a16:creationId xmlns:a16="http://schemas.microsoft.com/office/drawing/2014/main" id="{59019240-7FB1-9A96-10EC-3B33BE8A66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159206">
            <a:off x="3252788" y="4267200"/>
            <a:ext cx="661987" cy="112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5">
            <a:extLst>
              <a:ext uri="{FF2B5EF4-FFF2-40B4-BE49-F238E27FC236}">
                <a16:creationId xmlns:a16="http://schemas.microsoft.com/office/drawing/2014/main" id="{1D8CFD68-08CA-BC8C-4C66-837A9A81FA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7050" y="8543925"/>
            <a:ext cx="758825"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6">
            <a:extLst>
              <a:ext uri="{FF2B5EF4-FFF2-40B4-BE49-F238E27FC236}">
                <a16:creationId xmlns:a16="http://schemas.microsoft.com/office/drawing/2014/main" id="{0934DA35-66ED-DB9C-3D70-FEB470578E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4810274">
            <a:off x="15351919" y="518319"/>
            <a:ext cx="1674812"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Picture 7">
            <a:extLst>
              <a:ext uri="{FF2B5EF4-FFF2-40B4-BE49-F238E27FC236}">
                <a16:creationId xmlns:a16="http://schemas.microsoft.com/office/drawing/2014/main" id="{A0E19FD8-057A-EC91-9DF7-A553D8FF3B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483644">
            <a:off x="2830513" y="8872537"/>
            <a:ext cx="5095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4" name="Picture 8">
            <a:extLst>
              <a:ext uri="{FF2B5EF4-FFF2-40B4-BE49-F238E27FC236}">
                <a16:creationId xmlns:a16="http://schemas.microsoft.com/office/drawing/2014/main" id="{DF062641-76E3-C7D0-8C37-E8B84E2450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422455">
            <a:off x="887413" y="3746500"/>
            <a:ext cx="509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5" name="Picture 9">
            <a:extLst>
              <a:ext uri="{FF2B5EF4-FFF2-40B4-BE49-F238E27FC236}">
                <a16:creationId xmlns:a16="http://schemas.microsoft.com/office/drawing/2014/main" id="{34D18234-C323-C415-5F4A-4471A13F3E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851397">
            <a:off x="9271794" y="1713707"/>
            <a:ext cx="320675"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Picture 10">
            <a:extLst>
              <a:ext uri="{FF2B5EF4-FFF2-40B4-BE49-F238E27FC236}">
                <a16:creationId xmlns:a16="http://schemas.microsoft.com/office/drawing/2014/main" id="{6230812C-0659-CBD1-0DBD-CBFEEA5FD6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019461">
            <a:off x="13500100" y="1323975"/>
            <a:ext cx="515938"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7" name="Picture 11">
            <a:extLst>
              <a:ext uri="{FF2B5EF4-FFF2-40B4-BE49-F238E27FC236}">
                <a16:creationId xmlns:a16="http://schemas.microsoft.com/office/drawing/2014/main" id="{C073F2AB-5E44-66BF-EA81-D939138E94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6383107">
            <a:off x="16927513" y="4752975"/>
            <a:ext cx="5143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8" name="Picture 12">
            <a:extLst>
              <a:ext uri="{FF2B5EF4-FFF2-40B4-BE49-F238E27FC236}">
                <a16:creationId xmlns:a16="http://schemas.microsoft.com/office/drawing/2014/main" id="{176DC242-5474-66D2-FEBD-D47314BB4D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8915872">
            <a:off x="14957425" y="6075363"/>
            <a:ext cx="423863"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Picture 13">
            <a:extLst>
              <a:ext uri="{FF2B5EF4-FFF2-40B4-BE49-F238E27FC236}">
                <a16:creationId xmlns:a16="http://schemas.microsoft.com/office/drawing/2014/main" id="{7ABAF898-F835-2B7D-0DCE-4B547755F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345741">
            <a:off x="12434888" y="8218488"/>
            <a:ext cx="511175"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a:extLst>
              <a:ext uri="{FF2B5EF4-FFF2-40B4-BE49-F238E27FC236}">
                <a16:creationId xmlns:a16="http://schemas.microsoft.com/office/drawing/2014/main" id="{02F20154-5680-4EAF-5F9F-9B696186603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800043">
            <a:off x="11268075" y="590550"/>
            <a:ext cx="568325"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1" name="Picture 15">
            <a:extLst>
              <a:ext uri="{FF2B5EF4-FFF2-40B4-BE49-F238E27FC236}">
                <a16:creationId xmlns:a16="http://schemas.microsoft.com/office/drawing/2014/main" id="{6B61AB49-5D9D-A326-3D87-3EB75F6163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154087">
            <a:off x="14320838" y="3449638"/>
            <a:ext cx="488950"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2" name="Picture 16">
            <a:extLst>
              <a:ext uri="{FF2B5EF4-FFF2-40B4-BE49-F238E27FC236}">
                <a16:creationId xmlns:a16="http://schemas.microsoft.com/office/drawing/2014/main" id="{123B7FFD-0D09-E416-903B-BF30FE39606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669974">
            <a:off x="6165850" y="822325"/>
            <a:ext cx="530225" cy="90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3" name="Picture 17">
            <a:extLst>
              <a:ext uri="{FF2B5EF4-FFF2-40B4-BE49-F238E27FC236}">
                <a16:creationId xmlns:a16="http://schemas.microsoft.com/office/drawing/2014/main" id="{D46D968A-7421-4BD1-9C9F-D9E52C76F7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39255">
            <a:off x="9002713" y="9253538"/>
            <a:ext cx="554037"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4" name="Picture 18">
            <a:extLst>
              <a:ext uri="{FF2B5EF4-FFF2-40B4-BE49-F238E27FC236}">
                <a16:creationId xmlns:a16="http://schemas.microsoft.com/office/drawing/2014/main" id="{845EFCDA-FA86-2752-7978-FDCDA54AE9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693431">
            <a:off x="920750" y="611188"/>
            <a:ext cx="827088" cy="118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5" name="Picture 19">
            <a:extLst>
              <a:ext uri="{FF2B5EF4-FFF2-40B4-BE49-F238E27FC236}">
                <a16:creationId xmlns:a16="http://schemas.microsoft.com/office/drawing/2014/main" id="{542F2842-0E5F-9508-2482-5F61DC12F22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419102">
            <a:off x="16411575" y="7034213"/>
            <a:ext cx="9271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6" name="Picture 20">
            <a:extLst>
              <a:ext uri="{FF2B5EF4-FFF2-40B4-BE49-F238E27FC236}">
                <a16:creationId xmlns:a16="http://schemas.microsoft.com/office/drawing/2014/main" id="{C2B2F27E-DA15-C0A4-B575-531C7F1CAFF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67263" y="2554288"/>
            <a:ext cx="8753475" cy="529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7" name="Picture 21">
            <a:extLst>
              <a:ext uri="{FF2B5EF4-FFF2-40B4-BE49-F238E27FC236}">
                <a16:creationId xmlns:a16="http://schemas.microsoft.com/office/drawing/2014/main" id="{577F9D8A-3854-B536-0876-94D9EE76E96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70463" y="2654300"/>
            <a:ext cx="8480425" cy="531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8" name="TextBox 22">
            <a:extLst>
              <a:ext uri="{FF2B5EF4-FFF2-40B4-BE49-F238E27FC236}">
                <a16:creationId xmlns:a16="http://schemas.microsoft.com/office/drawing/2014/main" id="{BD3B5955-378C-34CF-8DC9-175B6131FD38}"/>
              </a:ext>
            </a:extLst>
          </p:cNvPr>
          <p:cNvSpPr txBox="1">
            <a:spLocks noChangeArrowheads="1"/>
          </p:cNvSpPr>
          <p:nvPr/>
        </p:nvSpPr>
        <p:spPr bwMode="auto">
          <a:xfrm>
            <a:off x="5984875" y="3413125"/>
            <a:ext cx="6926263" cy="295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buFont typeface="Arial" panose="020B0604020202020204" pitchFamily="34" charset="0"/>
              <a:buNone/>
            </a:pPr>
            <a:r>
              <a:rPr lang="en-GB" altLang="en-US" sz="9600" dirty="0">
                <a:latin typeface="Calibri"/>
                <a:ea typeface="Calibri"/>
                <a:cs typeface="Calibri"/>
              </a:rPr>
              <a:t>Assembly by Year __ </a:t>
            </a:r>
          </a:p>
        </p:txBody>
      </p:sp>
      <p:pic>
        <p:nvPicPr>
          <p:cNvPr id="23" name="Picture 23">
            <a:extLst>
              <a:ext uri="{FF2B5EF4-FFF2-40B4-BE49-F238E27FC236}">
                <a16:creationId xmlns:a16="http://schemas.microsoft.com/office/drawing/2014/main" id="{382C803D-0002-437C-D2CA-47BDB4F23543}"/>
              </a:ext>
            </a:extLst>
          </p:cNvPr>
          <p:cNvPicPr>
            <a:picLocks noChangeAspect="1"/>
          </p:cNvPicPr>
          <p:nvPr/>
        </p:nvPicPr>
        <p:blipFill>
          <a:blip r:embed="rId9"/>
          <a:srcRect t="748" b="748"/>
          <a:stretch>
            <a:fillRect/>
          </a:stretch>
        </p:blipFill>
        <p:spPr>
          <a:xfrm>
            <a:off x="9838685" y="6672728"/>
            <a:ext cx="2610759" cy="70399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120" name="Picture 24">
            <a:extLst>
              <a:ext uri="{FF2B5EF4-FFF2-40B4-BE49-F238E27FC236}">
                <a16:creationId xmlns:a16="http://schemas.microsoft.com/office/drawing/2014/main" id="{F15C8207-2459-F8CD-4775-9AD3D853668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741988" y="6710363"/>
            <a:ext cx="19748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7255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2E08924-5472-429E-8C7B-1441464EB01E}"/>
              </a:ext>
            </a:extLst>
          </p:cNvPr>
          <p:cNvPicPr>
            <a:picLocks noChangeAspect="1"/>
          </p:cNvPicPr>
          <p:nvPr/>
        </p:nvPicPr>
        <p:blipFill>
          <a:blip r:embed="rId2"/>
          <a:stretch>
            <a:fillRect/>
          </a:stretch>
        </p:blipFill>
        <p:spPr>
          <a:xfrm>
            <a:off x="4635653" y="3549193"/>
            <a:ext cx="8996708" cy="3181547"/>
          </a:xfrm>
          <a:prstGeom prst="rect">
            <a:avLst/>
          </a:prstGeom>
        </p:spPr>
      </p:pic>
      <p:sp>
        <p:nvSpPr>
          <p:cNvPr id="4" name="Title 3">
            <a:extLst>
              <a:ext uri="{FF2B5EF4-FFF2-40B4-BE49-F238E27FC236}">
                <a16:creationId xmlns:a16="http://schemas.microsoft.com/office/drawing/2014/main" id="{8BB86FDF-A435-431A-BFA0-B96B502873C1}"/>
              </a:ext>
            </a:extLst>
          </p:cNvPr>
          <p:cNvSpPr>
            <a:spLocks noGrp="1"/>
          </p:cNvSpPr>
          <p:nvPr>
            <p:ph type="title"/>
          </p:nvPr>
        </p:nvSpPr>
        <p:spPr>
          <a:xfrm>
            <a:off x="5707341" y="4149328"/>
            <a:ext cx="6873318" cy="1988345"/>
          </a:xfrm>
        </p:spPr>
        <p:txBody>
          <a:bodyPr>
            <a:normAutofit/>
          </a:bodyPr>
          <a:lstStyle/>
          <a:p>
            <a:pPr algn="ctr"/>
            <a:r>
              <a:rPr lang="en-US" sz="9000" dirty="0">
                <a:latin typeface="Amatic SC Bold" panose="020B0604020202020204" charset="-79"/>
                <a:cs typeface="Amatic SC Bold" panose="020B0604020202020204" charset="-79"/>
              </a:rPr>
              <a:t>Global Perspective </a:t>
            </a:r>
            <a:endParaRPr lang="en-GB" sz="9000" dirty="0">
              <a:latin typeface="Amatic SC Bold" panose="020B0604020202020204" charset="-79"/>
              <a:cs typeface="Amatic SC Bold" panose="020B0604020202020204" charset="-79"/>
            </a:endParaRPr>
          </a:p>
        </p:txBody>
      </p:sp>
      <p:pic>
        <p:nvPicPr>
          <p:cNvPr id="6" name="Picture 5">
            <a:extLst>
              <a:ext uri="{FF2B5EF4-FFF2-40B4-BE49-F238E27FC236}">
                <a16:creationId xmlns:a16="http://schemas.microsoft.com/office/drawing/2014/main" id="{0964B871-2A98-4607-A2EA-0A20271D5440}"/>
              </a:ext>
            </a:extLst>
          </p:cNvPr>
          <p:cNvPicPr>
            <a:picLocks noChangeAspect="1"/>
          </p:cNvPicPr>
          <p:nvPr/>
        </p:nvPicPr>
        <p:blipFill>
          <a:blip r:embed="rId3"/>
          <a:stretch>
            <a:fillRect/>
          </a:stretch>
        </p:blipFill>
        <p:spPr>
          <a:xfrm>
            <a:off x="10213369" y="681769"/>
            <a:ext cx="1993565" cy="1984421"/>
          </a:xfrm>
          <a:prstGeom prst="rect">
            <a:avLst/>
          </a:prstGeom>
        </p:spPr>
      </p:pic>
      <p:pic>
        <p:nvPicPr>
          <p:cNvPr id="7" name="Picture 6">
            <a:extLst>
              <a:ext uri="{FF2B5EF4-FFF2-40B4-BE49-F238E27FC236}">
                <a16:creationId xmlns:a16="http://schemas.microsoft.com/office/drawing/2014/main" id="{8BB15031-F26B-40CD-A847-0F1B90EB3C30}"/>
              </a:ext>
            </a:extLst>
          </p:cNvPr>
          <p:cNvPicPr>
            <a:picLocks noChangeAspect="1"/>
          </p:cNvPicPr>
          <p:nvPr/>
        </p:nvPicPr>
        <p:blipFill>
          <a:blip r:embed="rId4"/>
          <a:stretch>
            <a:fillRect/>
          </a:stretch>
        </p:blipFill>
        <p:spPr>
          <a:xfrm>
            <a:off x="14824340" y="6880349"/>
            <a:ext cx="1993565" cy="1984421"/>
          </a:xfrm>
          <a:prstGeom prst="rect">
            <a:avLst/>
          </a:prstGeom>
        </p:spPr>
      </p:pic>
      <p:pic>
        <p:nvPicPr>
          <p:cNvPr id="8" name="Picture 5">
            <a:extLst>
              <a:ext uri="{FF2B5EF4-FFF2-40B4-BE49-F238E27FC236}">
                <a16:creationId xmlns:a16="http://schemas.microsoft.com/office/drawing/2014/main" id="{20596A41-B06D-4978-AE69-FF7B5807DFD3}"/>
              </a:ext>
            </a:extLst>
          </p:cNvPr>
          <p:cNvPicPr>
            <a:picLocks noChangeAspect="1"/>
          </p:cNvPicPr>
          <p:nvPr/>
        </p:nvPicPr>
        <p:blipFill>
          <a:blip r:embed="rId5"/>
          <a:srcRect/>
          <a:stretch>
            <a:fillRect/>
          </a:stretch>
        </p:blipFill>
        <p:spPr>
          <a:xfrm>
            <a:off x="1085468" y="6994508"/>
            <a:ext cx="1986285" cy="1986285"/>
          </a:xfrm>
          <a:prstGeom prst="rect">
            <a:avLst/>
          </a:prstGeom>
        </p:spPr>
      </p:pic>
      <p:pic>
        <p:nvPicPr>
          <p:cNvPr id="9" name="Picture 3">
            <a:extLst>
              <a:ext uri="{FF2B5EF4-FFF2-40B4-BE49-F238E27FC236}">
                <a16:creationId xmlns:a16="http://schemas.microsoft.com/office/drawing/2014/main" id="{C0AF1D20-0CD8-49E6-B0D7-13075822B69D}"/>
              </a:ext>
            </a:extLst>
          </p:cNvPr>
          <p:cNvPicPr>
            <a:picLocks noChangeAspect="1"/>
          </p:cNvPicPr>
          <p:nvPr/>
        </p:nvPicPr>
        <p:blipFill>
          <a:blip r:embed="rId6"/>
          <a:srcRect/>
          <a:stretch>
            <a:fillRect/>
          </a:stretch>
        </p:blipFill>
        <p:spPr>
          <a:xfrm>
            <a:off x="1198392" y="313065"/>
            <a:ext cx="1986285" cy="1986285"/>
          </a:xfrm>
          <a:prstGeom prst="rect">
            <a:avLst/>
          </a:prstGeom>
        </p:spPr>
      </p:pic>
      <p:pic>
        <p:nvPicPr>
          <p:cNvPr id="10" name="Picture 9">
            <a:extLst>
              <a:ext uri="{FF2B5EF4-FFF2-40B4-BE49-F238E27FC236}">
                <a16:creationId xmlns:a16="http://schemas.microsoft.com/office/drawing/2014/main" id="{F4EB20FE-1C21-495F-ADD0-34E8848DCC6F}"/>
              </a:ext>
            </a:extLst>
          </p:cNvPr>
          <p:cNvPicPr>
            <a:picLocks noChangeAspect="1"/>
          </p:cNvPicPr>
          <p:nvPr/>
        </p:nvPicPr>
        <p:blipFill>
          <a:blip r:embed="rId7"/>
          <a:srcRect/>
          <a:stretch>
            <a:fillRect/>
          </a:stretch>
        </p:blipFill>
        <p:spPr>
          <a:xfrm>
            <a:off x="14381348" y="950283"/>
            <a:ext cx="885984" cy="1270314"/>
          </a:xfrm>
          <a:prstGeom prst="rect">
            <a:avLst/>
          </a:prstGeom>
        </p:spPr>
      </p:pic>
      <p:pic>
        <p:nvPicPr>
          <p:cNvPr id="11" name="Picture 9">
            <a:extLst>
              <a:ext uri="{FF2B5EF4-FFF2-40B4-BE49-F238E27FC236}">
                <a16:creationId xmlns:a16="http://schemas.microsoft.com/office/drawing/2014/main" id="{0843FC87-8F76-4BE6-9A14-74C4624CE103}"/>
              </a:ext>
            </a:extLst>
          </p:cNvPr>
          <p:cNvPicPr>
            <a:picLocks noChangeAspect="1"/>
          </p:cNvPicPr>
          <p:nvPr/>
        </p:nvPicPr>
        <p:blipFill>
          <a:blip r:embed="rId7"/>
          <a:srcRect/>
          <a:stretch>
            <a:fillRect/>
          </a:stretch>
        </p:blipFill>
        <p:spPr>
          <a:xfrm>
            <a:off x="6457315" y="8149580"/>
            <a:ext cx="862010" cy="1235940"/>
          </a:xfrm>
          <a:prstGeom prst="rect">
            <a:avLst/>
          </a:prstGeom>
        </p:spPr>
      </p:pic>
      <p:pic>
        <p:nvPicPr>
          <p:cNvPr id="12" name="Picture 11">
            <a:extLst>
              <a:ext uri="{FF2B5EF4-FFF2-40B4-BE49-F238E27FC236}">
                <a16:creationId xmlns:a16="http://schemas.microsoft.com/office/drawing/2014/main" id="{AF0B1796-AC33-4D43-8931-34F532B69EC4}"/>
              </a:ext>
            </a:extLst>
          </p:cNvPr>
          <p:cNvPicPr>
            <a:picLocks noChangeAspect="1"/>
          </p:cNvPicPr>
          <p:nvPr/>
        </p:nvPicPr>
        <p:blipFill>
          <a:blip r:embed="rId8"/>
          <a:srcRect/>
          <a:stretch>
            <a:fillRect/>
          </a:stretch>
        </p:blipFill>
        <p:spPr>
          <a:xfrm rot="1279939">
            <a:off x="611582" y="4250450"/>
            <a:ext cx="2015024" cy="2534621"/>
          </a:xfrm>
          <a:prstGeom prst="rect">
            <a:avLst/>
          </a:prstGeom>
        </p:spPr>
      </p:pic>
      <p:pic>
        <p:nvPicPr>
          <p:cNvPr id="13" name="Picture 11">
            <a:extLst>
              <a:ext uri="{FF2B5EF4-FFF2-40B4-BE49-F238E27FC236}">
                <a16:creationId xmlns:a16="http://schemas.microsoft.com/office/drawing/2014/main" id="{6CBC98AD-9A00-4241-9C38-1F78CF151EE6}"/>
              </a:ext>
            </a:extLst>
          </p:cNvPr>
          <p:cNvPicPr>
            <a:picLocks noChangeAspect="1"/>
          </p:cNvPicPr>
          <p:nvPr/>
        </p:nvPicPr>
        <p:blipFill>
          <a:blip r:embed="rId8"/>
          <a:srcRect/>
          <a:stretch>
            <a:fillRect/>
          </a:stretch>
        </p:blipFill>
        <p:spPr>
          <a:xfrm rot="1432499">
            <a:off x="14768436" y="2825195"/>
            <a:ext cx="2105370" cy="2648265"/>
          </a:xfrm>
          <a:prstGeom prst="rect">
            <a:avLst/>
          </a:prstGeom>
        </p:spPr>
      </p:pic>
      <p:pic>
        <p:nvPicPr>
          <p:cNvPr id="14" name="Picture 7">
            <a:extLst>
              <a:ext uri="{FF2B5EF4-FFF2-40B4-BE49-F238E27FC236}">
                <a16:creationId xmlns:a16="http://schemas.microsoft.com/office/drawing/2014/main" id="{67F6A7DA-03D8-42FF-9D83-A5871BAEFE0B}"/>
              </a:ext>
            </a:extLst>
          </p:cNvPr>
          <p:cNvPicPr>
            <a:picLocks noChangeAspect="1"/>
          </p:cNvPicPr>
          <p:nvPr/>
        </p:nvPicPr>
        <p:blipFill>
          <a:blip r:embed="rId9"/>
          <a:srcRect/>
          <a:stretch>
            <a:fillRect/>
          </a:stretch>
        </p:blipFill>
        <p:spPr>
          <a:xfrm>
            <a:off x="4845332" y="862752"/>
            <a:ext cx="801129" cy="1357845"/>
          </a:xfrm>
          <a:prstGeom prst="rect">
            <a:avLst/>
          </a:prstGeom>
        </p:spPr>
      </p:pic>
      <p:pic>
        <p:nvPicPr>
          <p:cNvPr id="15" name="Picture 7">
            <a:extLst>
              <a:ext uri="{FF2B5EF4-FFF2-40B4-BE49-F238E27FC236}">
                <a16:creationId xmlns:a16="http://schemas.microsoft.com/office/drawing/2014/main" id="{E5E66A12-A679-491A-8936-F8B718DCE067}"/>
              </a:ext>
            </a:extLst>
          </p:cNvPr>
          <p:cNvPicPr>
            <a:picLocks noChangeAspect="1"/>
          </p:cNvPicPr>
          <p:nvPr/>
        </p:nvPicPr>
        <p:blipFill>
          <a:blip r:embed="rId9"/>
          <a:srcRect/>
          <a:stretch>
            <a:fillRect/>
          </a:stretch>
        </p:blipFill>
        <p:spPr>
          <a:xfrm>
            <a:off x="11337893" y="6695942"/>
            <a:ext cx="729206" cy="1235940"/>
          </a:xfrm>
          <a:prstGeom prst="rect">
            <a:avLst/>
          </a:prstGeom>
        </p:spPr>
      </p:pic>
      <p:pic>
        <p:nvPicPr>
          <p:cNvPr id="16" name="Picture 12">
            <a:extLst>
              <a:ext uri="{FF2B5EF4-FFF2-40B4-BE49-F238E27FC236}">
                <a16:creationId xmlns:a16="http://schemas.microsoft.com/office/drawing/2014/main" id="{A1310568-CDE8-4085-861E-6A5A3D15CC03}"/>
              </a:ext>
            </a:extLst>
          </p:cNvPr>
          <p:cNvPicPr>
            <a:picLocks noChangeAspect="1"/>
          </p:cNvPicPr>
          <p:nvPr/>
        </p:nvPicPr>
        <p:blipFill>
          <a:blip r:embed="rId10"/>
          <a:srcRect/>
          <a:stretch>
            <a:fillRect/>
          </a:stretch>
        </p:blipFill>
        <p:spPr>
          <a:xfrm rot="3889307">
            <a:off x="12260931" y="2260386"/>
            <a:ext cx="1004475" cy="964296"/>
          </a:xfrm>
          <a:prstGeom prst="rect">
            <a:avLst/>
          </a:prstGeom>
        </p:spPr>
      </p:pic>
      <p:pic>
        <p:nvPicPr>
          <p:cNvPr id="17" name="Picture 12">
            <a:extLst>
              <a:ext uri="{FF2B5EF4-FFF2-40B4-BE49-F238E27FC236}">
                <a16:creationId xmlns:a16="http://schemas.microsoft.com/office/drawing/2014/main" id="{52457DDA-CD32-4290-9360-91DF1BF942B4}"/>
              </a:ext>
            </a:extLst>
          </p:cNvPr>
          <p:cNvPicPr>
            <a:picLocks noChangeAspect="1"/>
          </p:cNvPicPr>
          <p:nvPr/>
        </p:nvPicPr>
        <p:blipFill>
          <a:blip r:embed="rId10"/>
          <a:srcRect/>
          <a:stretch>
            <a:fillRect/>
          </a:stretch>
        </p:blipFill>
        <p:spPr>
          <a:xfrm rot="15877656">
            <a:off x="4457124" y="6946455"/>
            <a:ext cx="1004475" cy="964296"/>
          </a:xfrm>
          <a:prstGeom prst="rect">
            <a:avLst/>
          </a:prstGeom>
        </p:spPr>
      </p:pic>
    </p:spTree>
    <p:extLst>
      <p:ext uri="{BB962C8B-B14F-4D97-AF65-F5344CB8AC3E}">
        <p14:creationId xmlns:p14="http://schemas.microsoft.com/office/powerpoint/2010/main" val="34603946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319583" y="92294"/>
            <a:ext cx="4594916" cy="1461867"/>
          </a:xfrm>
          <a:prstGeom prst="rect">
            <a:avLst/>
          </a:prstGeom>
        </p:spPr>
      </p:pic>
      <p:pic>
        <p:nvPicPr>
          <p:cNvPr id="7" name="Picture 6">
            <a:extLst>
              <a:ext uri="{FF2B5EF4-FFF2-40B4-BE49-F238E27FC236}">
                <a16:creationId xmlns:a16="http://schemas.microsoft.com/office/drawing/2014/main" id="{73B9A185-7930-4938-9B04-E833C06835B8}"/>
              </a:ext>
            </a:extLst>
          </p:cNvPr>
          <p:cNvPicPr>
            <a:picLocks noChangeAspect="1"/>
          </p:cNvPicPr>
          <p:nvPr/>
        </p:nvPicPr>
        <p:blipFill>
          <a:blip r:embed="rId3"/>
          <a:stretch>
            <a:fillRect/>
          </a:stretch>
        </p:blipFill>
        <p:spPr>
          <a:xfrm>
            <a:off x="10915839" y="5218569"/>
            <a:ext cx="6303034" cy="4413691"/>
          </a:xfrm>
          <a:prstGeom prst="rect">
            <a:avLst/>
          </a:prstGeom>
        </p:spPr>
      </p:pic>
      <p:sp>
        <p:nvSpPr>
          <p:cNvPr id="2" name="Title 1">
            <a:extLst>
              <a:ext uri="{FF2B5EF4-FFF2-40B4-BE49-F238E27FC236}">
                <a16:creationId xmlns:a16="http://schemas.microsoft.com/office/drawing/2014/main" id="{4A84ECC2-EF3A-47BB-B95E-D674D3B756F8}"/>
              </a:ext>
            </a:extLst>
          </p:cNvPr>
          <p:cNvSpPr>
            <a:spLocks noGrp="1"/>
          </p:cNvSpPr>
          <p:nvPr>
            <p:ph type="title"/>
          </p:nvPr>
        </p:nvSpPr>
        <p:spPr>
          <a:xfrm>
            <a:off x="24964" y="-330222"/>
            <a:ext cx="5184153" cy="1988345"/>
          </a:xfrm>
        </p:spPr>
        <p:txBody>
          <a:bodyPr>
            <a:normAutofit/>
          </a:bodyPr>
          <a:lstStyle/>
          <a:p>
            <a:r>
              <a:rPr lang="en-GB" sz="6600" dirty="0">
                <a:latin typeface="Amatic SC Bold"/>
                <a:cs typeface="Amatic SC Bold"/>
              </a:rPr>
              <a:t>Global Perspective </a:t>
            </a:r>
          </a:p>
        </p:txBody>
      </p:sp>
      <p:sp>
        <p:nvSpPr>
          <p:cNvPr id="3" name="Content Placeholder 2">
            <a:extLst>
              <a:ext uri="{FF2B5EF4-FFF2-40B4-BE49-F238E27FC236}">
                <a16:creationId xmlns:a16="http://schemas.microsoft.com/office/drawing/2014/main" id="{7A2BAB50-0897-4F5E-BE8D-2F4ACA5DF62D}"/>
              </a:ext>
            </a:extLst>
          </p:cNvPr>
          <p:cNvSpPr>
            <a:spLocks noGrp="1"/>
          </p:cNvSpPr>
          <p:nvPr>
            <p:ph idx="1"/>
          </p:nvPr>
        </p:nvSpPr>
        <p:spPr>
          <a:xfrm>
            <a:off x="-1073285" y="1643859"/>
            <a:ext cx="19005946" cy="6527007"/>
          </a:xfrm>
        </p:spPr>
        <p:txBody>
          <a:bodyPr vert="horz" lIns="91440" tIns="45720" rIns="91440" bIns="45720" rtlCol="0" anchor="t">
            <a:noAutofit/>
          </a:bodyPr>
          <a:lstStyle/>
          <a:p>
            <a:pPr marL="1878330" marR="885825">
              <a:lnSpc>
                <a:spcPct val="107000"/>
              </a:lnSpc>
              <a:spcBef>
                <a:spcPts val="1635"/>
              </a:spcBef>
            </a:pPr>
            <a:r>
              <a:rPr lang="en-US" dirty="0">
                <a:solidFill>
                  <a:srgbClr val="272627"/>
                </a:solidFill>
                <a:latin typeface="Calibri"/>
                <a:ea typeface="Trebuchet MS" panose="020B0603020202020204" pitchFamily="34" charset="0"/>
                <a:cs typeface="Amatic SC Bold"/>
              </a:rPr>
              <a:t>Global perspective</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explores</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our</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connections</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with</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the</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rest</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of</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the</a:t>
            </a:r>
            <a:r>
              <a:rPr lang="en-US" spc="-248"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world.</a:t>
            </a:r>
            <a:r>
              <a:rPr lang="en-US" spc="-420" dirty="0">
                <a:solidFill>
                  <a:srgbClr val="272627"/>
                </a:solidFill>
                <a:latin typeface="Calibri"/>
                <a:ea typeface="Trebuchet MS" panose="020B0603020202020204" pitchFamily="34" charset="0"/>
                <a:cs typeface="Amatic SC Bold"/>
              </a:rPr>
              <a:t> </a:t>
            </a:r>
            <a:endParaRPr lang="en-US">
              <a:latin typeface="Trebuchet MS"/>
              <a:ea typeface="Calibri"/>
              <a:cs typeface="Calibri"/>
            </a:endParaRPr>
          </a:p>
          <a:p>
            <a:pPr marL="1878330" marR="885825">
              <a:lnSpc>
                <a:spcPct val="107000"/>
              </a:lnSpc>
              <a:spcBef>
                <a:spcPts val="1635"/>
              </a:spcBef>
            </a:pPr>
            <a:r>
              <a:rPr lang="en-US" dirty="0">
                <a:solidFill>
                  <a:srgbClr val="272627"/>
                </a:solidFill>
                <a:latin typeface="Calibri"/>
                <a:ea typeface="Trebuchet MS" panose="020B0603020202020204" pitchFamily="34" charset="0"/>
                <a:cs typeface="Amatic SC Bold"/>
              </a:rPr>
              <a:t>With</a:t>
            </a:r>
            <a:r>
              <a:rPr lang="en-US" spc="-240"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a global</a:t>
            </a:r>
            <a:r>
              <a:rPr lang="en-US" spc="-16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perspective, we can</a:t>
            </a:r>
            <a:r>
              <a:rPr lang="en-US" spc="-158"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engage</a:t>
            </a:r>
            <a:r>
              <a:rPr lang="en-US" spc="-16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with</a:t>
            </a:r>
            <a:r>
              <a:rPr lang="en-US" spc="-158"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complex</a:t>
            </a:r>
            <a:r>
              <a:rPr lang="en-US" spc="-158"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global</a:t>
            </a:r>
            <a:r>
              <a:rPr lang="en-US" spc="-158"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issues and explore the links between our own lives and people, places and issues throughout the world. </a:t>
            </a:r>
            <a:endParaRPr lang="en-US">
              <a:latin typeface="Trebuchet MS"/>
              <a:ea typeface="Calibri"/>
              <a:cs typeface="Calibri"/>
            </a:endParaRPr>
          </a:p>
          <a:p>
            <a:pPr marL="1878330" marR="885825">
              <a:lnSpc>
                <a:spcPct val="107000"/>
              </a:lnSpc>
              <a:spcBef>
                <a:spcPts val="1635"/>
              </a:spcBef>
            </a:pPr>
            <a:r>
              <a:rPr lang="en-US" dirty="0">
                <a:solidFill>
                  <a:srgbClr val="272627"/>
                </a:solidFill>
                <a:latin typeface="Calibri"/>
                <a:ea typeface="Trebuchet MS" panose="020B0603020202020204" pitchFamily="34" charset="0"/>
                <a:cs typeface="Amatic SC Bold"/>
              </a:rPr>
              <a:t>Global perspective can inform the whole school ethos, leading</a:t>
            </a:r>
            <a:r>
              <a:rPr lang="en-US" spc="-293"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to</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a</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school</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that</a:t>
            </a:r>
            <a:r>
              <a:rPr lang="en-US" spc="-293"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is</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inclusive,</a:t>
            </a:r>
            <a:r>
              <a:rPr lang="en-US" spc="-353"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just</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and</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democratic</a:t>
            </a:r>
            <a:r>
              <a:rPr lang="en-US" spc="-293"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and</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promotes</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social</a:t>
            </a:r>
            <a:r>
              <a:rPr lang="en-US" spc="-28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and environmental</a:t>
            </a:r>
            <a:r>
              <a:rPr lang="en-US" spc="-1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responsibility,</a:t>
            </a:r>
            <a:r>
              <a:rPr lang="en-US" spc="-13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respect</a:t>
            </a:r>
            <a:r>
              <a:rPr lang="en-US" spc="-15"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and</a:t>
            </a:r>
            <a:r>
              <a:rPr lang="en-US" spc="-8" dirty="0">
                <a:solidFill>
                  <a:srgbClr val="272627"/>
                </a:solidFill>
                <a:latin typeface="Calibri"/>
                <a:ea typeface="Trebuchet MS" panose="020B0603020202020204" pitchFamily="34" charset="0"/>
                <a:cs typeface="Amatic SC Bold"/>
              </a:rPr>
              <a:t> </a:t>
            </a:r>
            <a:r>
              <a:rPr lang="en-US" dirty="0">
                <a:solidFill>
                  <a:srgbClr val="272627"/>
                </a:solidFill>
                <a:latin typeface="Calibri"/>
                <a:ea typeface="Trebuchet MS" panose="020B0603020202020204" pitchFamily="34" charset="0"/>
                <a:cs typeface="Amatic SC Bold"/>
              </a:rPr>
              <a:t>co-operation.</a:t>
            </a:r>
            <a:r>
              <a:rPr lang="en-US" spc="-143" dirty="0">
                <a:solidFill>
                  <a:srgbClr val="272627"/>
                </a:solidFill>
                <a:latin typeface="Calibri"/>
                <a:ea typeface="Trebuchet MS" panose="020B0603020202020204" pitchFamily="34" charset="0"/>
                <a:cs typeface="Amatic SC Bold"/>
              </a:rPr>
              <a:t> </a:t>
            </a:r>
          </a:p>
          <a:p>
            <a:endParaRPr lang="en-GB" dirty="0"/>
          </a:p>
        </p:txBody>
      </p:sp>
      <p:pic>
        <p:nvPicPr>
          <p:cNvPr id="4" name="Picture 3">
            <a:extLst>
              <a:ext uri="{FF2B5EF4-FFF2-40B4-BE49-F238E27FC236}">
                <a16:creationId xmlns:a16="http://schemas.microsoft.com/office/drawing/2014/main" id="{5F2119CE-8DCF-4316-8BA9-74FCD194E704}"/>
              </a:ext>
            </a:extLst>
          </p:cNvPr>
          <p:cNvPicPr>
            <a:picLocks noChangeAspect="1"/>
          </p:cNvPicPr>
          <p:nvPr/>
        </p:nvPicPr>
        <p:blipFill>
          <a:blip r:embed="rId4"/>
          <a:stretch>
            <a:fillRect/>
          </a:stretch>
        </p:blipFill>
        <p:spPr>
          <a:xfrm>
            <a:off x="10914912" y="5632980"/>
            <a:ext cx="5795835" cy="3750645"/>
          </a:xfrm>
          <a:prstGeom prst="rect">
            <a:avLst/>
          </a:prstGeom>
        </p:spPr>
      </p:pic>
      <p:pic>
        <p:nvPicPr>
          <p:cNvPr id="5" name="Picture 4">
            <a:extLst>
              <a:ext uri="{FF2B5EF4-FFF2-40B4-BE49-F238E27FC236}">
                <a16:creationId xmlns:a16="http://schemas.microsoft.com/office/drawing/2014/main" id="{2756EB70-E7FB-4B51-A89A-D3CBD5EF64D9}"/>
              </a:ext>
            </a:extLst>
          </p:cNvPr>
          <p:cNvPicPr>
            <a:picLocks noChangeAspect="1"/>
          </p:cNvPicPr>
          <p:nvPr/>
        </p:nvPicPr>
        <p:blipFill rotWithShape="1">
          <a:blip r:embed="rId5"/>
          <a:srcRect l="816" r="5070" b="47733"/>
          <a:stretch/>
        </p:blipFill>
        <p:spPr>
          <a:xfrm>
            <a:off x="0" y="9369017"/>
            <a:ext cx="18288000" cy="1818404"/>
          </a:xfrm>
          <a:prstGeom prst="rect">
            <a:avLst/>
          </a:prstGeom>
        </p:spPr>
      </p:pic>
      <p:pic>
        <p:nvPicPr>
          <p:cNvPr id="6" name="Picture 5">
            <a:extLst>
              <a:ext uri="{FF2B5EF4-FFF2-40B4-BE49-F238E27FC236}">
                <a16:creationId xmlns:a16="http://schemas.microsoft.com/office/drawing/2014/main" id="{6AD46518-178F-4A00-A7C9-65C5A45D0E96}"/>
              </a:ext>
            </a:extLst>
          </p:cNvPr>
          <p:cNvPicPr>
            <a:picLocks noChangeAspect="1"/>
          </p:cNvPicPr>
          <p:nvPr/>
        </p:nvPicPr>
        <p:blipFill>
          <a:blip r:embed="rId6"/>
          <a:stretch>
            <a:fillRect/>
          </a:stretch>
        </p:blipFill>
        <p:spPr>
          <a:xfrm>
            <a:off x="10915839" y="5218569"/>
            <a:ext cx="6308451" cy="4413518"/>
          </a:xfrm>
          <a:prstGeom prst="rect">
            <a:avLst/>
          </a:prstGeom>
        </p:spPr>
      </p:pic>
    </p:spTree>
    <p:extLst>
      <p:ext uri="{BB962C8B-B14F-4D97-AF65-F5344CB8AC3E}">
        <p14:creationId xmlns:p14="http://schemas.microsoft.com/office/powerpoint/2010/main" val="34869459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F6BA726-A9BB-4F01-84A6-3231C7454141}"/>
              </a:ext>
            </a:extLst>
          </p:cNvPr>
          <p:cNvPicPr>
            <a:picLocks noChangeAspect="1"/>
          </p:cNvPicPr>
          <p:nvPr/>
        </p:nvPicPr>
        <p:blipFill>
          <a:blip r:embed="rId2"/>
          <a:stretch>
            <a:fillRect/>
          </a:stretch>
        </p:blipFill>
        <p:spPr>
          <a:xfrm>
            <a:off x="4644762" y="3552306"/>
            <a:ext cx="8998476" cy="3182388"/>
          </a:xfrm>
          <a:prstGeom prst="rect">
            <a:avLst/>
          </a:prstGeom>
        </p:spPr>
      </p:pic>
      <p:sp>
        <p:nvSpPr>
          <p:cNvPr id="4" name="Title 3">
            <a:extLst>
              <a:ext uri="{FF2B5EF4-FFF2-40B4-BE49-F238E27FC236}">
                <a16:creationId xmlns:a16="http://schemas.microsoft.com/office/drawing/2014/main" id="{DD9EBC2F-061D-42C3-B02B-25976C82B08C}"/>
              </a:ext>
            </a:extLst>
          </p:cNvPr>
          <p:cNvSpPr>
            <a:spLocks noGrp="1"/>
          </p:cNvSpPr>
          <p:nvPr>
            <p:ph type="title"/>
          </p:nvPr>
        </p:nvSpPr>
        <p:spPr>
          <a:xfrm>
            <a:off x="5820462" y="4149328"/>
            <a:ext cx="6647076" cy="1988345"/>
          </a:xfrm>
        </p:spPr>
        <p:txBody>
          <a:bodyPr>
            <a:normAutofit/>
          </a:bodyPr>
          <a:lstStyle/>
          <a:p>
            <a:pPr algn="ctr"/>
            <a:r>
              <a:rPr lang="en-US" sz="9000" dirty="0">
                <a:latin typeface="Amatic SC Bold" panose="020B0604020202020204" charset="-79"/>
                <a:cs typeface="Amatic SC Bold" panose="020B0604020202020204" charset="-79"/>
              </a:rPr>
              <a:t>Global Citizenship </a:t>
            </a:r>
            <a:endParaRPr lang="en-GB" sz="9000" dirty="0">
              <a:latin typeface="Amatic SC Bold" panose="020B0604020202020204" charset="-79"/>
              <a:cs typeface="Amatic SC Bold" panose="020B0604020202020204" charset="-79"/>
            </a:endParaRPr>
          </a:p>
        </p:txBody>
      </p:sp>
      <p:pic>
        <p:nvPicPr>
          <p:cNvPr id="6" name="Picture 3">
            <a:extLst>
              <a:ext uri="{FF2B5EF4-FFF2-40B4-BE49-F238E27FC236}">
                <a16:creationId xmlns:a16="http://schemas.microsoft.com/office/drawing/2014/main" id="{AC3868DC-450C-43F9-9E9D-0EEFFE826034}"/>
              </a:ext>
            </a:extLst>
          </p:cNvPr>
          <p:cNvPicPr>
            <a:picLocks noChangeAspect="1"/>
          </p:cNvPicPr>
          <p:nvPr/>
        </p:nvPicPr>
        <p:blipFill>
          <a:blip r:embed="rId3"/>
          <a:srcRect/>
          <a:stretch>
            <a:fillRect/>
          </a:stretch>
        </p:blipFill>
        <p:spPr>
          <a:xfrm>
            <a:off x="12807501" y="7722533"/>
            <a:ext cx="1986285" cy="1986285"/>
          </a:xfrm>
          <a:prstGeom prst="rect">
            <a:avLst/>
          </a:prstGeom>
        </p:spPr>
      </p:pic>
      <p:pic>
        <p:nvPicPr>
          <p:cNvPr id="7" name="Picture 6">
            <a:extLst>
              <a:ext uri="{FF2B5EF4-FFF2-40B4-BE49-F238E27FC236}">
                <a16:creationId xmlns:a16="http://schemas.microsoft.com/office/drawing/2014/main" id="{1DB86B1C-6967-4B58-9CF1-E31A7A4A6A8C}"/>
              </a:ext>
            </a:extLst>
          </p:cNvPr>
          <p:cNvPicPr>
            <a:picLocks noChangeAspect="1"/>
          </p:cNvPicPr>
          <p:nvPr/>
        </p:nvPicPr>
        <p:blipFill>
          <a:blip r:embed="rId4"/>
          <a:stretch>
            <a:fillRect/>
          </a:stretch>
        </p:blipFill>
        <p:spPr>
          <a:xfrm>
            <a:off x="3325408" y="1125286"/>
            <a:ext cx="1993565" cy="1984421"/>
          </a:xfrm>
          <a:prstGeom prst="rect">
            <a:avLst/>
          </a:prstGeom>
        </p:spPr>
      </p:pic>
      <p:pic>
        <p:nvPicPr>
          <p:cNvPr id="8" name="Picture 9">
            <a:extLst>
              <a:ext uri="{FF2B5EF4-FFF2-40B4-BE49-F238E27FC236}">
                <a16:creationId xmlns:a16="http://schemas.microsoft.com/office/drawing/2014/main" id="{9FFF1162-1439-49C6-B744-80053A593200}"/>
              </a:ext>
            </a:extLst>
          </p:cNvPr>
          <p:cNvPicPr>
            <a:picLocks noChangeAspect="1"/>
          </p:cNvPicPr>
          <p:nvPr/>
        </p:nvPicPr>
        <p:blipFill>
          <a:blip r:embed="rId5"/>
          <a:srcRect/>
          <a:stretch>
            <a:fillRect/>
          </a:stretch>
        </p:blipFill>
        <p:spPr>
          <a:xfrm>
            <a:off x="15823076" y="416289"/>
            <a:ext cx="1986285" cy="1986285"/>
          </a:xfrm>
          <a:prstGeom prst="rect">
            <a:avLst/>
          </a:prstGeom>
        </p:spPr>
      </p:pic>
      <p:pic>
        <p:nvPicPr>
          <p:cNvPr id="9" name="Picture 24">
            <a:extLst>
              <a:ext uri="{FF2B5EF4-FFF2-40B4-BE49-F238E27FC236}">
                <a16:creationId xmlns:a16="http://schemas.microsoft.com/office/drawing/2014/main" id="{4F275411-3421-44F8-A7E5-599CAE5E6F87}"/>
              </a:ext>
            </a:extLst>
          </p:cNvPr>
          <p:cNvPicPr>
            <a:picLocks noChangeAspect="1"/>
          </p:cNvPicPr>
          <p:nvPr/>
        </p:nvPicPr>
        <p:blipFill>
          <a:blip r:embed="rId6"/>
          <a:srcRect/>
          <a:stretch>
            <a:fillRect/>
          </a:stretch>
        </p:blipFill>
        <p:spPr>
          <a:xfrm>
            <a:off x="2015774" y="6734694"/>
            <a:ext cx="1986285" cy="1986285"/>
          </a:xfrm>
          <a:prstGeom prst="rect">
            <a:avLst/>
          </a:prstGeom>
        </p:spPr>
      </p:pic>
      <p:pic>
        <p:nvPicPr>
          <p:cNvPr id="10" name="Picture 9">
            <a:extLst>
              <a:ext uri="{FF2B5EF4-FFF2-40B4-BE49-F238E27FC236}">
                <a16:creationId xmlns:a16="http://schemas.microsoft.com/office/drawing/2014/main" id="{24CCBC6B-61E6-49B8-A8CE-F387C9BAA05C}"/>
              </a:ext>
            </a:extLst>
          </p:cNvPr>
          <p:cNvPicPr>
            <a:picLocks noChangeAspect="1"/>
          </p:cNvPicPr>
          <p:nvPr/>
        </p:nvPicPr>
        <p:blipFill>
          <a:blip r:embed="rId7"/>
          <a:srcRect/>
          <a:stretch>
            <a:fillRect/>
          </a:stretch>
        </p:blipFill>
        <p:spPr>
          <a:xfrm rot="2214960">
            <a:off x="761086" y="3947587"/>
            <a:ext cx="2015024" cy="2534621"/>
          </a:xfrm>
          <a:prstGeom prst="rect">
            <a:avLst/>
          </a:prstGeom>
        </p:spPr>
      </p:pic>
      <p:pic>
        <p:nvPicPr>
          <p:cNvPr id="11" name="Picture 10">
            <a:extLst>
              <a:ext uri="{FF2B5EF4-FFF2-40B4-BE49-F238E27FC236}">
                <a16:creationId xmlns:a16="http://schemas.microsoft.com/office/drawing/2014/main" id="{5341C032-5427-4F31-824E-D52BC74107DF}"/>
              </a:ext>
            </a:extLst>
          </p:cNvPr>
          <p:cNvPicPr>
            <a:picLocks noChangeAspect="1"/>
          </p:cNvPicPr>
          <p:nvPr/>
        </p:nvPicPr>
        <p:blipFill>
          <a:blip r:embed="rId7"/>
          <a:srcRect/>
          <a:stretch>
            <a:fillRect/>
          </a:stretch>
        </p:blipFill>
        <p:spPr>
          <a:xfrm rot="1279939">
            <a:off x="14677933" y="3876188"/>
            <a:ext cx="2015024" cy="2534621"/>
          </a:xfrm>
          <a:prstGeom prst="rect">
            <a:avLst/>
          </a:prstGeom>
        </p:spPr>
      </p:pic>
      <p:pic>
        <p:nvPicPr>
          <p:cNvPr id="12" name="Picture 10">
            <a:extLst>
              <a:ext uri="{FF2B5EF4-FFF2-40B4-BE49-F238E27FC236}">
                <a16:creationId xmlns:a16="http://schemas.microsoft.com/office/drawing/2014/main" id="{ED2C916B-3E38-4176-949B-4E3B7E2F287A}"/>
              </a:ext>
            </a:extLst>
          </p:cNvPr>
          <p:cNvPicPr>
            <a:picLocks noChangeAspect="1"/>
          </p:cNvPicPr>
          <p:nvPr/>
        </p:nvPicPr>
        <p:blipFill>
          <a:blip r:embed="rId8"/>
          <a:srcRect/>
          <a:stretch>
            <a:fillRect/>
          </a:stretch>
        </p:blipFill>
        <p:spPr>
          <a:xfrm>
            <a:off x="10918532" y="578183"/>
            <a:ext cx="708722" cy="1986285"/>
          </a:xfrm>
          <a:prstGeom prst="rect">
            <a:avLst/>
          </a:prstGeom>
        </p:spPr>
      </p:pic>
      <p:pic>
        <p:nvPicPr>
          <p:cNvPr id="13" name="Picture 10">
            <a:extLst>
              <a:ext uri="{FF2B5EF4-FFF2-40B4-BE49-F238E27FC236}">
                <a16:creationId xmlns:a16="http://schemas.microsoft.com/office/drawing/2014/main" id="{69C4BE1A-A3D9-4C03-9B98-5A1C119A80ED}"/>
              </a:ext>
            </a:extLst>
          </p:cNvPr>
          <p:cNvPicPr>
            <a:picLocks noChangeAspect="1"/>
          </p:cNvPicPr>
          <p:nvPr/>
        </p:nvPicPr>
        <p:blipFill>
          <a:blip r:embed="rId8"/>
          <a:srcRect/>
          <a:stretch>
            <a:fillRect/>
          </a:stretch>
        </p:blipFill>
        <p:spPr>
          <a:xfrm>
            <a:off x="5272742" y="7331714"/>
            <a:ext cx="848169" cy="2377103"/>
          </a:xfrm>
          <a:prstGeom prst="rect">
            <a:avLst/>
          </a:prstGeom>
        </p:spPr>
      </p:pic>
      <p:pic>
        <p:nvPicPr>
          <p:cNvPr id="14" name="Picture 6">
            <a:extLst>
              <a:ext uri="{FF2B5EF4-FFF2-40B4-BE49-F238E27FC236}">
                <a16:creationId xmlns:a16="http://schemas.microsoft.com/office/drawing/2014/main" id="{65B4A3CB-F5E2-4E02-9A52-F71FCA8447B6}"/>
              </a:ext>
            </a:extLst>
          </p:cNvPr>
          <p:cNvPicPr>
            <a:picLocks noChangeAspect="1"/>
          </p:cNvPicPr>
          <p:nvPr/>
        </p:nvPicPr>
        <p:blipFill>
          <a:blip r:embed="rId9"/>
          <a:srcRect/>
          <a:stretch>
            <a:fillRect/>
          </a:stretch>
        </p:blipFill>
        <p:spPr>
          <a:xfrm>
            <a:off x="6507880" y="451745"/>
            <a:ext cx="867143" cy="957687"/>
          </a:xfrm>
          <a:prstGeom prst="rect">
            <a:avLst/>
          </a:prstGeom>
        </p:spPr>
      </p:pic>
      <p:pic>
        <p:nvPicPr>
          <p:cNvPr id="15" name="Picture 6">
            <a:extLst>
              <a:ext uri="{FF2B5EF4-FFF2-40B4-BE49-F238E27FC236}">
                <a16:creationId xmlns:a16="http://schemas.microsoft.com/office/drawing/2014/main" id="{E1F187F1-53DF-445E-BFF9-B08E68D8AA02}"/>
              </a:ext>
            </a:extLst>
          </p:cNvPr>
          <p:cNvPicPr>
            <a:picLocks noChangeAspect="1"/>
          </p:cNvPicPr>
          <p:nvPr/>
        </p:nvPicPr>
        <p:blipFill>
          <a:blip r:embed="rId9"/>
          <a:srcRect/>
          <a:stretch>
            <a:fillRect/>
          </a:stretch>
        </p:blipFill>
        <p:spPr>
          <a:xfrm>
            <a:off x="10104404" y="7722533"/>
            <a:ext cx="1168490" cy="1290501"/>
          </a:xfrm>
          <a:prstGeom prst="rect">
            <a:avLst/>
          </a:prstGeom>
        </p:spPr>
      </p:pic>
      <p:pic>
        <p:nvPicPr>
          <p:cNvPr id="16" name="Picture 17">
            <a:extLst>
              <a:ext uri="{FF2B5EF4-FFF2-40B4-BE49-F238E27FC236}">
                <a16:creationId xmlns:a16="http://schemas.microsoft.com/office/drawing/2014/main" id="{8E3CA9D5-05C8-44CE-B276-03E0C575A2BE}"/>
              </a:ext>
            </a:extLst>
          </p:cNvPr>
          <p:cNvPicPr>
            <a:picLocks noChangeAspect="1"/>
          </p:cNvPicPr>
          <p:nvPr/>
        </p:nvPicPr>
        <p:blipFill>
          <a:blip r:embed="rId10"/>
          <a:srcRect/>
          <a:stretch>
            <a:fillRect/>
          </a:stretch>
        </p:blipFill>
        <p:spPr>
          <a:xfrm rot="7444179">
            <a:off x="14090503" y="1602724"/>
            <a:ext cx="1255610" cy="1485929"/>
          </a:xfrm>
          <a:prstGeom prst="rect">
            <a:avLst/>
          </a:prstGeom>
        </p:spPr>
      </p:pic>
      <p:pic>
        <p:nvPicPr>
          <p:cNvPr id="17" name="Picture 17">
            <a:extLst>
              <a:ext uri="{FF2B5EF4-FFF2-40B4-BE49-F238E27FC236}">
                <a16:creationId xmlns:a16="http://schemas.microsoft.com/office/drawing/2014/main" id="{8B30024D-3560-472A-8F84-77EE6E607D3E}"/>
              </a:ext>
            </a:extLst>
          </p:cNvPr>
          <p:cNvPicPr>
            <a:picLocks noChangeAspect="1"/>
          </p:cNvPicPr>
          <p:nvPr/>
        </p:nvPicPr>
        <p:blipFill>
          <a:blip r:embed="rId10"/>
          <a:srcRect/>
          <a:stretch>
            <a:fillRect/>
          </a:stretch>
        </p:blipFill>
        <p:spPr>
          <a:xfrm rot="950344">
            <a:off x="867117" y="959080"/>
            <a:ext cx="978123" cy="1157543"/>
          </a:xfrm>
          <a:prstGeom prst="rect">
            <a:avLst/>
          </a:prstGeom>
        </p:spPr>
      </p:pic>
    </p:spTree>
    <p:extLst>
      <p:ext uri="{BB962C8B-B14F-4D97-AF65-F5344CB8AC3E}">
        <p14:creationId xmlns:p14="http://schemas.microsoft.com/office/powerpoint/2010/main" val="85383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6252654" y="685300"/>
            <a:ext cx="4594916" cy="1461867"/>
          </a:xfrm>
          <a:prstGeom prst="rect">
            <a:avLst/>
          </a:prstGeom>
        </p:spPr>
      </p:pic>
      <p:pic>
        <p:nvPicPr>
          <p:cNvPr id="8" name="Picture 4">
            <a:extLst>
              <a:ext uri="{FF2B5EF4-FFF2-40B4-BE49-F238E27FC236}">
                <a16:creationId xmlns:a16="http://schemas.microsoft.com/office/drawing/2014/main" id="{B8420D91-E0E2-419D-B933-1ED1D6150842}"/>
              </a:ext>
            </a:extLst>
          </p:cNvPr>
          <p:cNvPicPr>
            <a:picLocks noChangeAspect="1"/>
          </p:cNvPicPr>
          <p:nvPr/>
        </p:nvPicPr>
        <p:blipFill>
          <a:blip r:embed="rId3"/>
          <a:srcRect/>
          <a:stretch>
            <a:fillRect/>
          </a:stretch>
        </p:blipFill>
        <p:spPr>
          <a:xfrm>
            <a:off x="13580487" y="186697"/>
            <a:ext cx="4637988" cy="5214863"/>
          </a:xfrm>
          <a:prstGeom prst="rect">
            <a:avLst/>
          </a:prstGeom>
        </p:spPr>
      </p:pic>
      <p:sp>
        <p:nvSpPr>
          <p:cNvPr id="2" name="Title 1">
            <a:extLst>
              <a:ext uri="{FF2B5EF4-FFF2-40B4-BE49-F238E27FC236}">
                <a16:creationId xmlns:a16="http://schemas.microsoft.com/office/drawing/2014/main" id="{325ED3A7-9EB5-416B-B432-D11A8B23BD2F}"/>
              </a:ext>
            </a:extLst>
          </p:cNvPr>
          <p:cNvSpPr>
            <a:spLocks noGrp="1"/>
          </p:cNvSpPr>
          <p:nvPr>
            <p:ph type="title"/>
          </p:nvPr>
        </p:nvSpPr>
        <p:spPr>
          <a:xfrm>
            <a:off x="788427" y="261938"/>
            <a:ext cx="15773400" cy="1988345"/>
          </a:xfrm>
        </p:spPr>
        <p:txBody>
          <a:bodyPr>
            <a:normAutofit/>
          </a:bodyPr>
          <a:lstStyle/>
          <a:p>
            <a:r>
              <a:rPr lang="en-GB" sz="6600" dirty="0">
                <a:latin typeface="Amatic SC Bold"/>
                <a:cs typeface="Amatic SC Bold"/>
              </a:rPr>
              <a:t>Global Citizenship </a:t>
            </a:r>
          </a:p>
        </p:txBody>
      </p:sp>
      <p:sp>
        <p:nvSpPr>
          <p:cNvPr id="3" name="Content Placeholder 2">
            <a:extLst>
              <a:ext uri="{FF2B5EF4-FFF2-40B4-BE49-F238E27FC236}">
                <a16:creationId xmlns:a16="http://schemas.microsoft.com/office/drawing/2014/main" id="{06ED2BDC-4602-4D20-BA42-DD3D7E70BD35}"/>
              </a:ext>
            </a:extLst>
          </p:cNvPr>
          <p:cNvSpPr>
            <a:spLocks noGrp="1"/>
          </p:cNvSpPr>
          <p:nvPr>
            <p:ph idx="1"/>
          </p:nvPr>
        </p:nvSpPr>
        <p:spPr>
          <a:xfrm>
            <a:off x="-86684" y="2397562"/>
            <a:ext cx="12600392" cy="6527007"/>
          </a:xfrm>
        </p:spPr>
        <p:txBody>
          <a:bodyPr vert="horz" lIns="91440" tIns="45720" rIns="91440" bIns="45720" rtlCol="0" anchor="t">
            <a:normAutofit fontScale="85000" lnSpcReduction="20000"/>
          </a:bodyPr>
          <a:lstStyle/>
          <a:p>
            <a:pPr marL="1878330" marR="901700">
              <a:lnSpc>
                <a:spcPct val="108000"/>
              </a:lnSpc>
              <a:spcBef>
                <a:spcPts val="1208"/>
              </a:spcBef>
            </a:pPr>
            <a:r>
              <a:rPr lang="en-US" sz="3900" dirty="0">
                <a:solidFill>
                  <a:srgbClr val="272627"/>
                </a:solidFill>
                <a:latin typeface="Calibri"/>
                <a:ea typeface="Trebuchet MS" panose="020B0603020202020204" pitchFamily="34" charset="0"/>
                <a:cs typeface="Amatic SC Bold"/>
              </a:rPr>
              <a:t>Being</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global</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citizen</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is</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not</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clearly</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defined. As</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there</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is</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no</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global</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government</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there</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are</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no</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clear</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rules</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and regulations</a:t>
            </a:r>
            <a:r>
              <a:rPr lang="en-US" sz="3900" spc="-25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and</a:t>
            </a:r>
            <a:r>
              <a:rPr lang="en-US" sz="3900" spc="-24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globally,</a:t>
            </a:r>
            <a:r>
              <a:rPr lang="en-US" sz="3900" spc="-30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we</a:t>
            </a:r>
            <a:r>
              <a:rPr lang="en-US" sz="3900" spc="-24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do</a:t>
            </a:r>
            <a:r>
              <a:rPr lang="en-US" sz="3900" spc="-24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not</a:t>
            </a:r>
            <a:r>
              <a:rPr lang="en-US" sz="3900" spc="-255" dirty="0">
                <a:solidFill>
                  <a:srgbClr val="272627"/>
                </a:solidFill>
                <a:latin typeface="Calibri"/>
                <a:ea typeface="Trebuchet MS" panose="020B0603020202020204" pitchFamily="34" charset="0"/>
                <a:cs typeface="Amatic SC Bold"/>
              </a:rPr>
              <a:t> </a:t>
            </a:r>
            <a:r>
              <a:rPr lang="en-US" sz="3900" spc="-23" dirty="0">
                <a:solidFill>
                  <a:srgbClr val="272627"/>
                </a:solidFill>
                <a:latin typeface="Calibri"/>
                <a:ea typeface="Trebuchet MS" panose="020B0603020202020204" pitchFamily="34" charset="0"/>
                <a:cs typeface="Amatic SC Bold"/>
              </a:rPr>
              <a:t>have</a:t>
            </a:r>
            <a:r>
              <a:rPr lang="en-US" sz="3900" spc="-24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democratically-elected</a:t>
            </a:r>
            <a:r>
              <a:rPr lang="en-US" sz="3900" spc="-24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representatives</a:t>
            </a:r>
            <a:r>
              <a:rPr lang="en-US" sz="3900" spc="-24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to</a:t>
            </a:r>
            <a:r>
              <a:rPr lang="en-US" sz="3900" spc="-25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speak</a:t>
            </a:r>
            <a:r>
              <a:rPr lang="en-US" sz="3900" spc="-24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for</a:t>
            </a:r>
            <a:r>
              <a:rPr lang="en-US" sz="3900" spc="-248"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us.</a:t>
            </a:r>
            <a:r>
              <a:rPr lang="en-US" sz="3900" spc="-150" dirty="0">
                <a:solidFill>
                  <a:srgbClr val="272627"/>
                </a:solidFill>
                <a:latin typeface="Calibri"/>
                <a:ea typeface="Trebuchet MS" panose="020B0603020202020204" pitchFamily="34" charset="0"/>
                <a:cs typeface="Amatic SC Bold"/>
              </a:rPr>
              <a:t> </a:t>
            </a:r>
            <a:endParaRPr lang="en-US"/>
          </a:p>
          <a:p>
            <a:pPr marL="1878330" marR="901700">
              <a:spcBef>
                <a:spcPts val="1208"/>
              </a:spcBef>
            </a:pPr>
            <a:endParaRPr lang="en-US" sz="3900" dirty="0">
              <a:solidFill>
                <a:srgbClr val="272627"/>
              </a:solidFill>
              <a:latin typeface="Calibri"/>
              <a:ea typeface="Trebuchet MS" panose="020B0603020202020204" pitchFamily="34" charset="0"/>
              <a:cs typeface="Amatic SC Bold" panose="020B0604020202020204" charset="-79"/>
            </a:endParaRPr>
          </a:p>
          <a:p>
            <a:pPr marL="1878330" marR="901700">
              <a:lnSpc>
                <a:spcPct val="108000"/>
              </a:lnSpc>
              <a:spcBef>
                <a:spcPts val="1208"/>
              </a:spcBef>
            </a:pPr>
            <a:r>
              <a:rPr lang="en-US" sz="3900" dirty="0">
                <a:solidFill>
                  <a:srgbClr val="272627"/>
                </a:solidFill>
                <a:latin typeface="Calibri"/>
                <a:ea typeface="Trebuchet MS" panose="020B0603020202020204" pitchFamily="34" charset="0"/>
                <a:cs typeface="Amatic SC Bold"/>
              </a:rPr>
              <a:t>Global citizenship</a:t>
            </a:r>
            <a:r>
              <a:rPr lang="en-US" sz="3900" spc="-217"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is</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more</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a:t>
            </a:r>
            <a:r>
              <a:rPr lang="en-US" sz="3900" spc="-210" dirty="0">
                <a:solidFill>
                  <a:srgbClr val="272627"/>
                </a:solidFill>
                <a:latin typeface="Calibri"/>
                <a:ea typeface="Trebuchet MS" panose="020B0603020202020204" pitchFamily="34" charset="0"/>
                <a:cs typeface="Amatic SC Bold"/>
              </a:rPr>
              <a:t> </a:t>
            </a:r>
            <a:r>
              <a:rPr lang="en-US" sz="3900" b="1" dirty="0">
                <a:solidFill>
                  <a:srgbClr val="FF0000"/>
                </a:solidFill>
                <a:latin typeface="Calibri"/>
                <a:ea typeface="Trebuchet MS" panose="020B0603020202020204" pitchFamily="34" charset="0"/>
                <a:cs typeface="Amatic SC Bold"/>
              </a:rPr>
              <a:t>moral</a:t>
            </a:r>
            <a:r>
              <a:rPr lang="en-US" sz="3900" b="1" spc="-210" dirty="0">
                <a:solidFill>
                  <a:srgbClr val="FF0000"/>
                </a:solidFill>
                <a:latin typeface="Calibri"/>
                <a:ea typeface="Trebuchet MS" panose="020B0603020202020204" pitchFamily="34" charset="0"/>
                <a:cs typeface="Amatic SC Bold"/>
              </a:rPr>
              <a:t> </a:t>
            </a:r>
            <a:r>
              <a:rPr lang="en-US" sz="3900" b="1" dirty="0">
                <a:solidFill>
                  <a:srgbClr val="FF0000"/>
                </a:solidFill>
                <a:latin typeface="Calibri"/>
                <a:ea typeface="Trebuchet MS" panose="020B0603020202020204" pitchFamily="34" charset="0"/>
                <a:cs typeface="Amatic SC Bold"/>
              </a:rPr>
              <a:t>understanding</a:t>
            </a:r>
            <a:r>
              <a:rPr lang="en-US" sz="3900" b="1" spc="-210" dirty="0">
                <a:solidFill>
                  <a:srgbClr val="FF0000"/>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of</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our</a:t>
            </a:r>
            <a:r>
              <a:rPr lang="en-US" sz="3900" spc="-210" dirty="0">
                <a:solidFill>
                  <a:srgbClr val="272627"/>
                </a:solidFill>
                <a:latin typeface="Calibri"/>
                <a:ea typeface="Trebuchet MS" panose="020B0603020202020204" pitchFamily="34" charset="0"/>
                <a:cs typeface="Amatic SC Bold"/>
              </a:rPr>
              <a:t> </a:t>
            </a:r>
            <a:r>
              <a:rPr lang="en-US" sz="3900" b="1" dirty="0">
                <a:solidFill>
                  <a:srgbClr val="FF0000"/>
                </a:solidFill>
                <a:latin typeface="Calibri"/>
                <a:ea typeface="Trebuchet MS" panose="020B0603020202020204" pitchFamily="34" charset="0"/>
                <a:cs typeface="Amatic SC Bold"/>
              </a:rPr>
              <a:t>responsibilities</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and</a:t>
            </a:r>
            <a:r>
              <a:rPr lang="en-US" sz="3900" spc="-210" dirty="0">
                <a:solidFill>
                  <a:srgbClr val="272627"/>
                </a:solidFill>
                <a:latin typeface="Calibri"/>
                <a:ea typeface="Trebuchet MS" panose="020B0603020202020204" pitchFamily="34" charset="0"/>
                <a:cs typeface="Amatic SC Bold"/>
              </a:rPr>
              <a:t> </a:t>
            </a:r>
            <a:r>
              <a:rPr lang="en-US" sz="3900" b="1" dirty="0">
                <a:solidFill>
                  <a:srgbClr val="FF0000"/>
                </a:solidFill>
                <a:latin typeface="Calibri"/>
                <a:ea typeface="Trebuchet MS" panose="020B0603020202020204" pitchFamily="34" charset="0"/>
                <a:cs typeface="Amatic SC Bold"/>
              </a:rPr>
              <a:t>our</a:t>
            </a:r>
            <a:r>
              <a:rPr lang="en-US" sz="3900" b="1" spc="-210" dirty="0">
                <a:solidFill>
                  <a:srgbClr val="FF0000"/>
                </a:solidFill>
                <a:latin typeface="Calibri"/>
                <a:ea typeface="Trebuchet MS" panose="020B0603020202020204" pitchFamily="34" charset="0"/>
                <a:cs typeface="Amatic SC Bold"/>
              </a:rPr>
              <a:t> </a:t>
            </a:r>
            <a:r>
              <a:rPr lang="en-US" sz="3900" b="1" dirty="0">
                <a:solidFill>
                  <a:srgbClr val="FF0000"/>
                </a:solidFill>
                <a:latin typeface="Calibri"/>
                <a:ea typeface="Trebuchet MS" panose="020B0603020202020204" pitchFamily="34" charset="0"/>
                <a:cs typeface="Amatic SC Bold"/>
              </a:rPr>
              <a:t>rights</a:t>
            </a:r>
            <a:r>
              <a:rPr lang="en-US" sz="3900" b="1" spc="-210" dirty="0">
                <a:solidFill>
                  <a:srgbClr val="FF0000"/>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in</a:t>
            </a:r>
            <a:r>
              <a:rPr lang="en-US" sz="3900" spc="-210"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a:t>
            </a:r>
            <a:r>
              <a:rPr lang="en-US" sz="3900" spc="-210" dirty="0">
                <a:solidFill>
                  <a:srgbClr val="272627"/>
                </a:solidFill>
                <a:latin typeface="Calibri"/>
                <a:ea typeface="Trebuchet MS" panose="020B0603020202020204" pitchFamily="34" charset="0"/>
                <a:cs typeface="Amatic SC Bold"/>
              </a:rPr>
              <a:t> </a:t>
            </a:r>
            <a:r>
              <a:rPr lang="en-US" sz="3900" u="sng" dirty="0">
                <a:solidFill>
                  <a:srgbClr val="272627"/>
                </a:solidFill>
                <a:latin typeface="Calibri"/>
                <a:ea typeface="Trebuchet MS" panose="020B0603020202020204" pitchFamily="34" charset="0"/>
                <a:cs typeface="Amatic SC Bold"/>
              </a:rPr>
              <a:t>global</a:t>
            </a:r>
            <a:r>
              <a:rPr lang="en-US" sz="3900" u="sng" spc="-210" dirty="0">
                <a:solidFill>
                  <a:srgbClr val="272627"/>
                </a:solidFill>
                <a:latin typeface="Calibri"/>
                <a:ea typeface="Trebuchet MS" panose="020B0603020202020204" pitchFamily="34" charset="0"/>
                <a:cs typeface="Amatic SC Bold"/>
              </a:rPr>
              <a:t> </a:t>
            </a:r>
            <a:r>
              <a:rPr lang="en-US" sz="3900" u="sng" dirty="0">
                <a:solidFill>
                  <a:srgbClr val="272627"/>
                </a:solidFill>
                <a:latin typeface="Calibri"/>
                <a:ea typeface="Trebuchet MS" panose="020B0603020202020204" pitchFamily="34" charset="0"/>
                <a:cs typeface="Amatic SC Bold"/>
              </a:rPr>
              <a:t>context</a:t>
            </a:r>
            <a:r>
              <a:rPr lang="en-US" sz="3900" dirty="0">
                <a:solidFill>
                  <a:srgbClr val="272627"/>
                </a:solidFill>
                <a:latin typeface="Calibri"/>
                <a:ea typeface="Trebuchet MS" panose="020B0603020202020204" pitchFamily="34" charset="0"/>
                <a:cs typeface="Amatic SC Bold"/>
              </a:rPr>
              <a:t>.</a:t>
            </a:r>
            <a:r>
              <a:rPr lang="en-US" sz="3900" spc="-8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Being a</a:t>
            </a:r>
            <a:r>
              <a:rPr lang="en-US" sz="3900" spc="-29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true</a:t>
            </a:r>
            <a:r>
              <a:rPr lang="en-US" sz="3900" spc="-28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global</a:t>
            </a:r>
            <a:r>
              <a:rPr lang="en-US" sz="3900" spc="-29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citizen</a:t>
            </a:r>
            <a:r>
              <a:rPr lang="en-US" sz="3900" spc="-28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means</a:t>
            </a:r>
            <a:r>
              <a:rPr lang="en-US" sz="3900" spc="-29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that</a:t>
            </a:r>
            <a:r>
              <a:rPr lang="en-US" sz="3900" spc="-28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we</a:t>
            </a:r>
            <a:r>
              <a:rPr lang="en-US" sz="3900" spc="-28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recognise</a:t>
            </a:r>
            <a:r>
              <a:rPr lang="en-US" sz="3900" spc="-29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that</a:t>
            </a:r>
            <a:r>
              <a:rPr lang="en-US" sz="3900" spc="-285" dirty="0">
                <a:solidFill>
                  <a:srgbClr val="272627"/>
                </a:solidFill>
                <a:latin typeface="Calibri"/>
                <a:ea typeface="Trebuchet MS" panose="020B0603020202020204" pitchFamily="34" charset="0"/>
                <a:cs typeface="Amatic SC Bold"/>
              </a:rPr>
              <a:t> </a:t>
            </a:r>
            <a:r>
              <a:rPr lang="en-US" sz="3900" u="sng" dirty="0">
                <a:solidFill>
                  <a:srgbClr val="272627"/>
                </a:solidFill>
                <a:latin typeface="Calibri"/>
                <a:ea typeface="Trebuchet MS" panose="020B0603020202020204" pitchFamily="34" charset="0"/>
                <a:cs typeface="Amatic SC Bold"/>
              </a:rPr>
              <a:t>all</a:t>
            </a:r>
            <a:r>
              <a:rPr lang="en-US" sz="3900" u="sng" spc="-293" dirty="0">
                <a:solidFill>
                  <a:srgbClr val="272627"/>
                </a:solidFill>
                <a:latin typeface="Calibri"/>
                <a:ea typeface="Trebuchet MS" panose="020B0603020202020204" pitchFamily="34" charset="0"/>
                <a:cs typeface="Amatic SC Bold"/>
              </a:rPr>
              <a:t> </a:t>
            </a:r>
            <a:r>
              <a:rPr lang="en-US" sz="3900" u="sng" dirty="0">
                <a:solidFill>
                  <a:srgbClr val="272627"/>
                </a:solidFill>
                <a:latin typeface="Calibri"/>
                <a:ea typeface="Trebuchet MS" panose="020B0603020202020204" pitchFamily="34" charset="0"/>
                <a:cs typeface="Amatic SC Bold"/>
              </a:rPr>
              <a:t>people</a:t>
            </a:r>
            <a:r>
              <a:rPr lang="en-US" sz="3900" spc="-285" dirty="0">
                <a:solidFill>
                  <a:srgbClr val="272627"/>
                </a:solidFill>
                <a:latin typeface="Calibri"/>
                <a:ea typeface="Trebuchet MS" panose="020B0603020202020204" pitchFamily="34" charset="0"/>
                <a:cs typeface="Amatic SC Bold"/>
              </a:rPr>
              <a:t> </a:t>
            </a:r>
            <a:r>
              <a:rPr lang="en-US" sz="3900" spc="-23" dirty="0">
                <a:solidFill>
                  <a:srgbClr val="272627"/>
                </a:solidFill>
                <a:latin typeface="Calibri"/>
                <a:ea typeface="Trebuchet MS" panose="020B0603020202020204" pitchFamily="34" charset="0"/>
                <a:cs typeface="Amatic SC Bold"/>
              </a:rPr>
              <a:t>have</a:t>
            </a:r>
            <a:r>
              <a:rPr lang="en-US" sz="3900" spc="-28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equal</a:t>
            </a:r>
            <a:r>
              <a:rPr lang="en-US" sz="3900" spc="-29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rights</a:t>
            </a:r>
            <a:r>
              <a:rPr lang="en-US" sz="3900" spc="-28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and that we</a:t>
            </a:r>
            <a:r>
              <a:rPr lang="en-US" sz="3900" spc="-29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value</a:t>
            </a:r>
            <a:r>
              <a:rPr lang="en-US" sz="3900" spc="-28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diversity.</a:t>
            </a:r>
            <a:endParaRPr lang="en-GB" sz="3900">
              <a:latin typeface="Calibri"/>
              <a:ea typeface="Trebuchet MS" panose="020B0603020202020204" pitchFamily="34" charset="0"/>
              <a:cs typeface="Amatic SC Bold"/>
            </a:endParaRPr>
          </a:p>
          <a:p>
            <a:pPr marL="1878330" marR="1054100">
              <a:lnSpc>
                <a:spcPct val="108000"/>
              </a:lnSpc>
            </a:pPr>
            <a:endParaRPr lang="en-US" sz="3900" dirty="0">
              <a:solidFill>
                <a:srgbClr val="272627"/>
              </a:solidFill>
              <a:latin typeface="Calibri"/>
              <a:ea typeface="Trebuchet MS" panose="020B0603020202020204" pitchFamily="34" charset="0"/>
              <a:cs typeface="Amatic SC Bold" panose="020B0604020202020204" charset="-79"/>
            </a:endParaRPr>
          </a:p>
          <a:p>
            <a:pPr marL="1878330" marR="1054100">
              <a:lnSpc>
                <a:spcPct val="108000"/>
              </a:lnSpc>
            </a:pPr>
            <a:r>
              <a:rPr lang="en-US" sz="3900" dirty="0">
                <a:solidFill>
                  <a:srgbClr val="272627"/>
                </a:solidFill>
                <a:latin typeface="Calibri"/>
                <a:ea typeface="Trebuchet MS" panose="020B0603020202020204" pitchFamily="34" charset="0"/>
                <a:cs typeface="Amatic SC Bold"/>
              </a:rPr>
              <a:t>It</a:t>
            </a:r>
            <a:r>
              <a:rPr lang="en-US" sz="3900" spc="-17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means</a:t>
            </a:r>
            <a:r>
              <a:rPr lang="en-US" sz="3900" spc="-17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we</a:t>
            </a:r>
            <a:r>
              <a:rPr lang="en-US" sz="3900" spc="-17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should</a:t>
            </a:r>
            <a:r>
              <a:rPr lang="en-US" sz="3900" spc="-173" dirty="0">
                <a:solidFill>
                  <a:srgbClr val="272627"/>
                </a:solidFill>
                <a:latin typeface="Calibri"/>
                <a:ea typeface="Trebuchet MS" panose="020B0603020202020204" pitchFamily="34" charset="0"/>
                <a:cs typeface="Amatic SC Bold"/>
              </a:rPr>
              <a:t> </a:t>
            </a:r>
            <a:r>
              <a:rPr lang="en-US" sz="3900" u="sng" dirty="0">
                <a:solidFill>
                  <a:srgbClr val="272627"/>
                </a:solidFill>
                <a:latin typeface="Calibri"/>
                <a:ea typeface="Trebuchet MS" panose="020B0603020202020204" pitchFamily="34" charset="0"/>
                <a:cs typeface="Amatic SC Bold"/>
              </a:rPr>
              <a:t>value</a:t>
            </a:r>
            <a:r>
              <a:rPr lang="en-US" sz="3900" u="sng" spc="-173" dirty="0">
                <a:solidFill>
                  <a:srgbClr val="272627"/>
                </a:solidFill>
                <a:latin typeface="Calibri"/>
                <a:ea typeface="Trebuchet MS" panose="020B0603020202020204" pitchFamily="34" charset="0"/>
                <a:cs typeface="Amatic SC Bold"/>
              </a:rPr>
              <a:t> </a:t>
            </a:r>
            <a:r>
              <a:rPr lang="en-US" sz="3900" u="sng" dirty="0">
                <a:solidFill>
                  <a:srgbClr val="272627"/>
                </a:solidFill>
                <a:latin typeface="Calibri"/>
                <a:ea typeface="Trebuchet MS" panose="020B0603020202020204" pitchFamily="34" charset="0"/>
                <a:cs typeface="Amatic SC Bold"/>
              </a:rPr>
              <a:t>the</a:t>
            </a:r>
            <a:r>
              <a:rPr lang="en-US" sz="3900" u="sng" spc="-173" dirty="0">
                <a:solidFill>
                  <a:srgbClr val="272627"/>
                </a:solidFill>
                <a:latin typeface="Calibri"/>
                <a:ea typeface="Trebuchet MS" panose="020B0603020202020204" pitchFamily="34" charset="0"/>
                <a:cs typeface="Amatic SC Bold"/>
              </a:rPr>
              <a:t> </a:t>
            </a:r>
            <a:r>
              <a:rPr lang="en-US" sz="3900" u="sng" dirty="0">
                <a:solidFill>
                  <a:srgbClr val="272627"/>
                </a:solidFill>
                <a:latin typeface="Calibri"/>
                <a:ea typeface="Trebuchet MS" panose="020B0603020202020204" pitchFamily="34" charset="0"/>
                <a:cs typeface="Amatic SC Bold"/>
              </a:rPr>
              <a:t>earth</a:t>
            </a:r>
            <a:r>
              <a:rPr lang="en-US" sz="3900" u="sng" spc="-17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as</a:t>
            </a:r>
            <a:r>
              <a:rPr lang="en-US" sz="3900" spc="-173" dirty="0">
                <a:solidFill>
                  <a:srgbClr val="272627"/>
                </a:solidFill>
                <a:latin typeface="Calibri"/>
                <a:ea typeface="Trebuchet MS" panose="020B0603020202020204" pitchFamily="34" charset="0"/>
                <a:cs typeface="Amatic SC Bold"/>
              </a:rPr>
              <a:t> our common home </a:t>
            </a:r>
            <a:r>
              <a:rPr lang="en-US" sz="3900" dirty="0">
                <a:solidFill>
                  <a:srgbClr val="272627"/>
                </a:solidFill>
                <a:latin typeface="Calibri"/>
                <a:ea typeface="Trebuchet MS" panose="020B0603020202020204" pitchFamily="34" charset="0"/>
                <a:cs typeface="Amatic SC Bold"/>
              </a:rPr>
              <a:t>which</a:t>
            </a:r>
            <a:r>
              <a:rPr lang="en-US" sz="3900" spc="-17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we</a:t>
            </a:r>
            <a:r>
              <a:rPr lang="en-US" sz="3900" spc="-17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all</a:t>
            </a:r>
            <a:r>
              <a:rPr lang="en-US" sz="3900" spc="-173" dirty="0">
                <a:solidFill>
                  <a:srgbClr val="272627"/>
                </a:solidFill>
                <a:latin typeface="Calibri"/>
                <a:ea typeface="Trebuchet MS" panose="020B0603020202020204" pitchFamily="34" charset="0"/>
                <a:cs typeface="Amatic SC Bold"/>
              </a:rPr>
              <a:t> </a:t>
            </a:r>
            <a:r>
              <a:rPr lang="en-US" sz="3900" spc="-23" dirty="0">
                <a:solidFill>
                  <a:srgbClr val="272627"/>
                </a:solidFill>
                <a:latin typeface="Calibri"/>
                <a:ea typeface="Trebuchet MS" panose="020B0603020202020204" pitchFamily="34" charset="0"/>
                <a:cs typeface="Amatic SC Bold"/>
              </a:rPr>
              <a:t>have</a:t>
            </a:r>
            <a:r>
              <a:rPr lang="en-US" sz="3900" spc="-17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 need</a:t>
            </a:r>
            <a:r>
              <a:rPr lang="en-US" sz="3900" spc="-7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and</a:t>
            </a:r>
            <a:r>
              <a:rPr lang="en-US" sz="3900" spc="-7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indeed</a:t>
            </a:r>
            <a:r>
              <a:rPr lang="en-US" sz="3900" spc="-7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a</a:t>
            </a:r>
            <a:r>
              <a:rPr lang="en-US" sz="3900" spc="-7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responsibility,</a:t>
            </a:r>
            <a:r>
              <a:rPr lang="en-US" sz="3900" spc="-203"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to</a:t>
            </a:r>
            <a:r>
              <a:rPr lang="en-US" sz="3900" spc="-75" dirty="0">
                <a:solidFill>
                  <a:srgbClr val="272627"/>
                </a:solidFill>
                <a:latin typeface="Calibri"/>
                <a:ea typeface="Trebuchet MS" panose="020B0603020202020204" pitchFamily="34" charset="0"/>
                <a:cs typeface="Amatic SC Bold"/>
              </a:rPr>
              <a:t> </a:t>
            </a:r>
            <a:r>
              <a:rPr lang="en-US" sz="3900" dirty="0">
                <a:solidFill>
                  <a:srgbClr val="272627"/>
                </a:solidFill>
                <a:latin typeface="Calibri"/>
                <a:ea typeface="Trebuchet MS" panose="020B0603020202020204" pitchFamily="34" charset="0"/>
                <a:cs typeface="Amatic SC Bold"/>
              </a:rPr>
              <a:t>look</a:t>
            </a:r>
            <a:r>
              <a:rPr lang="en-US" sz="3900" spc="-75" dirty="0">
                <a:solidFill>
                  <a:srgbClr val="272627"/>
                </a:solidFill>
                <a:latin typeface="Calibri"/>
                <a:ea typeface="Trebuchet MS" panose="020B0603020202020204" pitchFamily="34" charset="0"/>
                <a:cs typeface="Amatic SC Bold"/>
              </a:rPr>
              <a:t> </a:t>
            </a:r>
            <a:r>
              <a:rPr lang="en-US" sz="3900" spc="-30" dirty="0">
                <a:solidFill>
                  <a:srgbClr val="272627"/>
                </a:solidFill>
                <a:latin typeface="Calibri"/>
                <a:ea typeface="Trebuchet MS" panose="020B0603020202020204" pitchFamily="34" charset="0"/>
                <a:cs typeface="Amatic SC Bold"/>
              </a:rPr>
              <a:t>after.</a:t>
            </a:r>
            <a:endParaRPr lang="en-GB" sz="3900">
              <a:latin typeface="Calibri"/>
              <a:ea typeface="Trebuchet MS" panose="020B0603020202020204" pitchFamily="34" charset="0"/>
              <a:cs typeface="Amatic SC Bold"/>
            </a:endParaRPr>
          </a:p>
          <a:p>
            <a:endParaRPr lang="en-GB" dirty="0"/>
          </a:p>
        </p:txBody>
      </p:sp>
      <p:pic>
        <p:nvPicPr>
          <p:cNvPr id="4" name="Picture 3">
            <a:extLst>
              <a:ext uri="{FF2B5EF4-FFF2-40B4-BE49-F238E27FC236}">
                <a16:creationId xmlns:a16="http://schemas.microsoft.com/office/drawing/2014/main" id="{C507E9D1-2F67-4C5C-873D-EE15D30090FC}"/>
              </a:ext>
            </a:extLst>
          </p:cNvPr>
          <p:cNvPicPr>
            <a:picLocks noChangeAspect="1"/>
          </p:cNvPicPr>
          <p:nvPr/>
        </p:nvPicPr>
        <p:blipFill>
          <a:blip r:embed="rId4"/>
          <a:stretch>
            <a:fillRect/>
          </a:stretch>
        </p:blipFill>
        <p:spPr>
          <a:xfrm>
            <a:off x="13814064" y="547688"/>
            <a:ext cx="4087725" cy="4492880"/>
          </a:xfrm>
          <a:prstGeom prst="rect">
            <a:avLst/>
          </a:prstGeom>
        </p:spPr>
      </p:pic>
      <p:pic>
        <p:nvPicPr>
          <p:cNvPr id="5" name="Picture 4">
            <a:extLst>
              <a:ext uri="{FF2B5EF4-FFF2-40B4-BE49-F238E27FC236}">
                <a16:creationId xmlns:a16="http://schemas.microsoft.com/office/drawing/2014/main" id="{68BE5FBA-BE5E-4F14-8070-CD46B979F23D}"/>
              </a:ext>
            </a:extLst>
          </p:cNvPr>
          <p:cNvPicPr>
            <a:picLocks noChangeAspect="1"/>
          </p:cNvPicPr>
          <p:nvPr/>
        </p:nvPicPr>
        <p:blipFill>
          <a:blip r:embed="rId5"/>
          <a:stretch>
            <a:fillRect/>
          </a:stretch>
        </p:blipFill>
        <p:spPr>
          <a:xfrm>
            <a:off x="0" y="8539211"/>
            <a:ext cx="18288000" cy="1810512"/>
          </a:xfrm>
          <a:prstGeom prst="rect">
            <a:avLst/>
          </a:prstGeom>
        </p:spPr>
      </p:pic>
      <p:pic>
        <p:nvPicPr>
          <p:cNvPr id="6" name="Picture 5">
            <a:extLst>
              <a:ext uri="{FF2B5EF4-FFF2-40B4-BE49-F238E27FC236}">
                <a16:creationId xmlns:a16="http://schemas.microsoft.com/office/drawing/2014/main" id="{4559121F-EB25-4856-8F4A-1F2474C210B0}"/>
              </a:ext>
            </a:extLst>
          </p:cNvPr>
          <p:cNvPicPr>
            <a:picLocks noChangeAspect="1"/>
          </p:cNvPicPr>
          <p:nvPr/>
        </p:nvPicPr>
        <p:blipFill>
          <a:blip r:embed="rId6"/>
          <a:stretch>
            <a:fillRect/>
          </a:stretch>
        </p:blipFill>
        <p:spPr>
          <a:xfrm>
            <a:off x="13814063" y="435760"/>
            <a:ext cx="4404413" cy="4715716"/>
          </a:xfrm>
          <a:prstGeom prst="rect">
            <a:avLst/>
          </a:prstGeom>
        </p:spPr>
      </p:pic>
    </p:spTree>
    <p:extLst>
      <p:ext uri="{BB962C8B-B14F-4D97-AF65-F5344CB8AC3E}">
        <p14:creationId xmlns:p14="http://schemas.microsoft.com/office/powerpoint/2010/main" val="2016559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8B4E96-4D61-4F66-8128-2D785E7CBF1B}"/>
              </a:ext>
            </a:extLst>
          </p:cNvPr>
          <p:cNvPicPr>
            <a:picLocks noChangeAspect="1"/>
          </p:cNvPicPr>
          <p:nvPr/>
        </p:nvPicPr>
        <p:blipFill>
          <a:blip r:embed="rId2"/>
          <a:stretch>
            <a:fillRect/>
          </a:stretch>
        </p:blipFill>
        <p:spPr>
          <a:xfrm>
            <a:off x="4644762" y="3547734"/>
            <a:ext cx="8998476" cy="3191532"/>
          </a:xfrm>
          <a:prstGeom prst="rect">
            <a:avLst/>
          </a:prstGeom>
        </p:spPr>
      </p:pic>
      <p:sp>
        <p:nvSpPr>
          <p:cNvPr id="4" name="Title 3">
            <a:extLst>
              <a:ext uri="{FF2B5EF4-FFF2-40B4-BE49-F238E27FC236}">
                <a16:creationId xmlns:a16="http://schemas.microsoft.com/office/drawing/2014/main" id="{45628059-9AC1-4E52-879D-FD02EAEC1081}"/>
              </a:ext>
            </a:extLst>
          </p:cNvPr>
          <p:cNvSpPr>
            <a:spLocks noGrp="1"/>
          </p:cNvSpPr>
          <p:nvPr>
            <p:ph type="title"/>
          </p:nvPr>
        </p:nvSpPr>
        <p:spPr>
          <a:xfrm>
            <a:off x="4597334" y="4149328"/>
            <a:ext cx="9093332" cy="1988345"/>
          </a:xfrm>
        </p:spPr>
        <p:txBody>
          <a:bodyPr>
            <a:normAutofit/>
          </a:bodyPr>
          <a:lstStyle/>
          <a:p>
            <a:pPr algn="ctr"/>
            <a:r>
              <a:rPr lang="en-US" sz="9000" dirty="0">
                <a:latin typeface="Amatic SC Bold" panose="020B0604020202020204" charset="-79"/>
                <a:cs typeface="Amatic SC Bold" panose="020B0604020202020204" charset="-79"/>
              </a:rPr>
              <a:t>The Global Environment</a:t>
            </a:r>
            <a:endParaRPr lang="en-GB" sz="9000" dirty="0">
              <a:latin typeface="Amatic SC Bold" panose="020B0604020202020204" charset="-79"/>
              <a:cs typeface="Amatic SC Bold" panose="020B0604020202020204" charset="-79"/>
            </a:endParaRPr>
          </a:p>
        </p:txBody>
      </p:sp>
      <p:pic>
        <p:nvPicPr>
          <p:cNvPr id="6" name="Picture 10">
            <a:extLst>
              <a:ext uri="{FF2B5EF4-FFF2-40B4-BE49-F238E27FC236}">
                <a16:creationId xmlns:a16="http://schemas.microsoft.com/office/drawing/2014/main" id="{1526D13D-3E0B-4AEF-8374-7D7C7248A18D}"/>
              </a:ext>
            </a:extLst>
          </p:cNvPr>
          <p:cNvPicPr>
            <a:picLocks noChangeAspect="1"/>
          </p:cNvPicPr>
          <p:nvPr/>
        </p:nvPicPr>
        <p:blipFill>
          <a:blip r:embed="rId3"/>
          <a:srcRect/>
          <a:stretch>
            <a:fillRect/>
          </a:stretch>
        </p:blipFill>
        <p:spPr>
          <a:xfrm>
            <a:off x="15835817" y="6110331"/>
            <a:ext cx="1986285" cy="1986285"/>
          </a:xfrm>
          <a:prstGeom prst="rect">
            <a:avLst/>
          </a:prstGeom>
        </p:spPr>
      </p:pic>
      <p:pic>
        <p:nvPicPr>
          <p:cNvPr id="7" name="Picture 6">
            <a:extLst>
              <a:ext uri="{FF2B5EF4-FFF2-40B4-BE49-F238E27FC236}">
                <a16:creationId xmlns:a16="http://schemas.microsoft.com/office/drawing/2014/main" id="{011C3C34-86BF-428E-B06C-5E7F15F544D2}"/>
              </a:ext>
            </a:extLst>
          </p:cNvPr>
          <p:cNvPicPr>
            <a:picLocks noChangeAspect="1"/>
          </p:cNvPicPr>
          <p:nvPr/>
        </p:nvPicPr>
        <p:blipFill>
          <a:blip r:embed="rId4"/>
          <a:stretch>
            <a:fillRect/>
          </a:stretch>
        </p:blipFill>
        <p:spPr>
          <a:xfrm>
            <a:off x="656546" y="366119"/>
            <a:ext cx="1993565" cy="1984421"/>
          </a:xfrm>
          <a:prstGeom prst="rect">
            <a:avLst/>
          </a:prstGeom>
        </p:spPr>
      </p:pic>
      <p:pic>
        <p:nvPicPr>
          <p:cNvPr id="8" name="Picture 11">
            <a:extLst>
              <a:ext uri="{FF2B5EF4-FFF2-40B4-BE49-F238E27FC236}">
                <a16:creationId xmlns:a16="http://schemas.microsoft.com/office/drawing/2014/main" id="{DD7DABDE-0139-4959-ACA5-725E0BB17564}"/>
              </a:ext>
            </a:extLst>
          </p:cNvPr>
          <p:cNvPicPr>
            <a:picLocks noChangeAspect="1"/>
          </p:cNvPicPr>
          <p:nvPr/>
        </p:nvPicPr>
        <p:blipFill>
          <a:blip r:embed="rId5"/>
          <a:srcRect/>
          <a:stretch>
            <a:fillRect/>
          </a:stretch>
        </p:blipFill>
        <p:spPr>
          <a:xfrm>
            <a:off x="1726610" y="6739266"/>
            <a:ext cx="1855859" cy="2334414"/>
          </a:xfrm>
          <a:prstGeom prst="rect">
            <a:avLst/>
          </a:prstGeom>
        </p:spPr>
      </p:pic>
      <p:pic>
        <p:nvPicPr>
          <p:cNvPr id="9" name="Picture 11">
            <a:extLst>
              <a:ext uri="{FF2B5EF4-FFF2-40B4-BE49-F238E27FC236}">
                <a16:creationId xmlns:a16="http://schemas.microsoft.com/office/drawing/2014/main" id="{47ABD8AB-8F2D-4830-90B9-F961EBB8D76F}"/>
              </a:ext>
            </a:extLst>
          </p:cNvPr>
          <p:cNvPicPr>
            <a:picLocks noChangeAspect="1"/>
          </p:cNvPicPr>
          <p:nvPr/>
        </p:nvPicPr>
        <p:blipFill>
          <a:blip r:embed="rId5"/>
          <a:srcRect/>
          <a:stretch>
            <a:fillRect/>
          </a:stretch>
        </p:blipFill>
        <p:spPr>
          <a:xfrm>
            <a:off x="14566292" y="1429580"/>
            <a:ext cx="2324808" cy="2924288"/>
          </a:xfrm>
          <a:prstGeom prst="rect">
            <a:avLst/>
          </a:prstGeom>
        </p:spPr>
      </p:pic>
      <p:pic>
        <p:nvPicPr>
          <p:cNvPr id="10" name="Picture 16">
            <a:extLst>
              <a:ext uri="{FF2B5EF4-FFF2-40B4-BE49-F238E27FC236}">
                <a16:creationId xmlns:a16="http://schemas.microsoft.com/office/drawing/2014/main" id="{9354A4D8-DFA3-4119-9C8E-A2AF0BBE14DF}"/>
              </a:ext>
            </a:extLst>
          </p:cNvPr>
          <p:cNvPicPr>
            <a:picLocks noChangeAspect="1"/>
          </p:cNvPicPr>
          <p:nvPr/>
        </p:nvPicPr>
        <p:blipFill>
          <a:blip r:embed="rId6"/>
          <a:srcRect/>
          <a:stretch>
            <a:fillRect/>
          </a:stretch>
        </p:blipFill>
        <p:spPr>
          <a:xfrm>
            <a:off x="3541181" y="8297429"/>
            <a:ext cx="1986285" cy="1986285"/>
          </a:xfrm>
          <a:prstGeom prst="rect">
            <a:avLst/>
          </a:prstGeom>
        </p:spPr>
      </p:pic>
      <p:pic>
        <p:nvPicPr>
          <p:cNvPr id="11" name="Picture 18">
            <a:extLst>
              <a:ext uri="{FF2B5EF4-FFF2-40B4-BE49-F238E27FC236}">
                <a16:creationId xmlns:a16="http://schemas.microsoft.com/office/drawing/2014/main" id="{46246654-39C2-49E8-AFF8-671E1B2205D0}"/>
              </a:ext>
            </a:extLst>
          </p:cNvPr>
          <p:cNvPicPr>
            <a:picLocks noChangeAspect="1"/>
          </p:cNvPicPr>
          <p:nvPr/>
        </p:nvPicPr>
        <p:blipFill>
          <a:blip r:embed="rId7"/>
          <a:srcRect/>
          <a:stretch>
            <a:fillRect/>
          </a:stretch>
        </p:blipFill>
        <p:spPr>
          <a:xfrm>
            <a:off x="11386274" y="0"/>
            <a:ext cx="1986285" cy="1986285"/>
          </a:xfrm>
          <a:prstGeom prst="rect">
            <a:avLst/>
          </a:prstGeom>
        </p:spPr>
      </p:pic>
      <p:pic>
        <p:nvPicPr>
          <p:cNvPr id="12" name="Picture 6">
            <a:extLst>
              <a:ext uri="{FF2B5EF4-FFF2-40B4-BE49-F238E27FC236}">
                <a16:creationId xmlns:a16="http://schemas.microsoft.com/office/drawing/2014/main" id="{DAB48B27-A8AA-4516-B20A-F6CA784D46D6}"/>
              </a:ext>
            </a:extLst>
          </p:cNvPr>
          <p:cNvPicPr>
            <a:picLocks noChangeAspect="1"/>
          </p:cNvPicPr>
          <p:nvPr/>
        </p:nvPicPr>
        <p:blipFill>
          <a:blip r:embed="rId8"/>
          <a:srcRect/>
          <a:stretch>
            <a:fillRect/>
          </a:stretch>
        </p:blipFill>
        <p:spPr>
          <a:xfrm>
            <a:off x="4741808" y="748890"/>
            <a:ext cx="1372752" cy="1516092"/>
          </a:xfrm>
          <a:prstGeom prst="rect">
            <a:avLst/>
          </a:prstGeom>
        </p:spPr>
      </p:pic>
      <p:pic>
        <p:nvPicPr>
          <p:cNvPr id="13" name="Picture 6">
            <a:extLst>
              <a:ext uri="{FF2B5EF4-FFF2-40B4-BE49-F238E27FC236}">
                <a16:creationId xmlns:a16="http://schemas.microsoft.com/office/drawing/2014/main" id="{05556D6C-5DE1-4387-9DFC-6D7F07404BD8}"/>
              </a:ext>
            </a:extLst>
          </p:cNvPr>
          <p:cNvPicPr>
            <a:picLocks noChangeAspect="1"/>
          </p:cNvPicPr>
          <p:nvPr/>
        </p:nvPicPr>
        <p:blipFill>
          <a:blip r:embed="rId8"/>
          <a:srcRect/>
          <a:stretch>
            <a:fillRect/>
          </a:stretch>
        </p:blipFill>
        <p:spPr>
          <a:xfrm>
            <a:off x="9534740" y="6960692"/>
            <a:ext cx="1372752" cy="1516092"/>
          </a:xfrm>
          <a:prstGeom prst="rect">
            <a:avLst/>
          </a:prstGeom>
        </p:spPr>
      </p:pic>
      <p:pic>
        <p:nvPicPr>
          <p:cNvPr id="14" name="Picture 10">
            <a:extLst>
              <a:ext uri="{FF2B5EF4-FFF2-40B4-BE49-F238E27FC236}">
                <a16:creationId xmlns:a16="http://schemas.microsoft.com/office/drawing/2014/main" id="{12EA2EB7-61E2-4532-A2C2-EBBBCAB46901}"/>
              </a:ext>
            </a:extLst>
          </p:cNvPr>
          <p:cNvPicPr>
            <a:picLocks noChangeAspect="1"/>
          </p:cNvPicPr>
          <p:nvPr/>
        </p:nvPicPr>
        <p:blipFill>
          <a:blip r:embed="rId9"/>
          <a:srcRect/>
          <a:stretch>
            <a:fillRect/>
          </a:stretch>
        </p:blipFill>
        <p:spPr>
          <a:xfrm flipH="1">
            <a:off x="13794944" y="7417942"/>
            <a:ext cx="726320" cy="2035607"/>
          </a:xfrm>
          <a:prstGeom prst="rect">
            <a:avLst/>
          </a:prstGeom>
        </p:spPr>
      </p:pic>
      <p:pic>
        <p:nvPicPr>
          <p:cNvPr id="15" name="Picture 10">
            <a:extLst>
              <a:ext uri="{FF2B5EF4-FFF2-40B4-BE49-F238E27FC236}">
                <a16:creationId xmlns:a16="http://schemas.microsoft.com/office/drawing/2014/main" id="{1746C4C4-2772-46A3-A872-154E8DAA0AF5}"/>
              </a:ext>
            </a:extLst>
          </p:cNvPr>
          <p:cNvPicPr>
            <a:picLocks noChangeAspect="1"/>
          </p:cNvPicPr>
          <p:nvPr/>
        </p:nvPicPr>
        <p:blipFill>
          <a:blip r:embed="rId9"/>
          <a:srcRect/>
          <a:stretch>
            <a:fillRect/>
          </a:stretch>
        </p:blipFill>
        <p:spPr>
          <a:xfrm>
            <a:off x="1817174" y="2494463"/>
            <a:ext cx="832937" cy="2334414"/>
          </a:xfrm>
          <a:prstGeom prst="rect">
            <a:avLst/>
          </a:prstGeom>
        </p:spPr>
      </p:pic>
      <p:pic>
        <p:nvPicPr>
          <p:cNvPr id="16" name="Picture 17">
            <a:extLst>
              <a:ext uri="{FF2B5EF4-FFF2-40B4-BE49-F238E27FC236}">
                <a16:creationId xmlns:a16="http://schemas.microsoft.com/office/drawing/2014/main" id="{FABEC433-4409-49CA-86BD-A2B80083E029}"/>
              </a:ext>
            </a:extLst>
          </p:cNvPr>
          <p:cNvPicPr>
            <a:picLocks noChangeAspect="1"/>
          </p:cNvPicPr>
          <p:nvPr/>
        </p:nvPicPr>
        <p:blipFill>
          <a:blip r:embed="rId10"/>
          <a:srcRect/>
          <a:stretch>
            <a:fillRect/>
          </a:stretch>
        </p:blipFill>
        <p:spPr>
          <a:xfrm rot="17222197">
            <a:off x="6012083" y="7140442"/>
            <a:ext cx="978123" cy="1157543"/>
          </a:xfrm>
          <a:prstGeom prst="rect">
            <a:avLst/>
          </a:prstGeom>
        </p:spPr>
      </p:pic>
      <p:pic>
        <p:nvPicPr>
          <p:cNvPr id="17" name="Picture 17">
            <a:extLst>
              <a:ext uri="{FF2B5EF4-FFF2-40B4-BE49-F238E27FC236}">
                <a16:creationId xmlns:a16="http://schemas.microsoft.com/office/drawing/2014/main" id="{A56934BB-924A-4336-8E49-B04975405A9B}"/>
              </a:ext>
            </a:extLst>
          </p:cNvPr>
          <p:cNvPicPr>
            <a:picLocks noChangeAspect="1"/>
          </p:cNvPicPr>
          <p:nvPr/>
        </p:nvPicPr>
        <p:blipFill>
          <a:blip r:embed="rId10"/>
          <a:srcRect/>
          <a:stretch>
            <a:fillRect/>
          </a:stretch>
        </p:blipFill>
        <p:spPr>
          <a:xfrm rot="5400000">
            <a:off x="8295966" y="1270006"/>
            <a:ext cx="978123" cy="1157543"/>
          </a:xfrm>
          <a:prstGeom prst="rect">
            <a:avLst/>
          </a:prstGeom>
        </p:spPr>
      </p:pic>
    </p:spTree>
    <p:extLst>
      <p:ext uri="{BB962C8B-B14F-4D97-AF65-F5344CB8AC3E}">
        <p14:creationId xmlns:p14="http://schemas.microsoft.com/office/powerpoint/2010/main" val="2541902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6196092" y="861834"/>
            <a:ext cx="4594916" cy="1461867"/>
          </a:xfrm>
          <a:prstGeom prst="rect">
            <a:avLst/>
          </a:prstGeom>
        </p:spPr>
      </p:pic>
      <p:sp>
        <p:nvSpPr>
          <p:cNvPr id="2" name="Title 1">
            <a:extLst>
              <a:ext uri="{FF2B5EF4-FFF2-40B4-BE49-F238E27FC236}">
                <a16:creationId xmlns:a16="http://schemas.microsoft.com/office/drawing/2014/main" id="{3D430ED7-8ED3-4425-9378-21D533185455}"/>
              </a:ext>
            </a:extLst>
          </p:cNvPr>
          <p:cNvSpPr>
            <a:spLocks noGrp="1"/>
          </p:cNvSpPr>
          <p:nvPr>
            <p:ph type="title"/>
          </p:nvPr>
        </p:nvSpPr>
        <p:spPr>
          <a:xfrm>
            <a:off x="612816" y="590047"/>
            <a:ext cx="15773400" cy="1988345"/>
          </a:xfrm>
        </p:spPr>
        <p:txBody>
          <a:bodyPr/>
          <a:lstStyle/>
          <a:p>
            <a:r>
              <a:rPr lang="en-GB" dirty="0">
                <a:latin typeface="Amatic SC Bold"/>
                <a:cs typeface="Amatic SC Bold"/>
              </a:rPr>
              <a:t>The Global </a:t>
            </a:r>
            <a:r>
              <a:rPr lang="en-GB" sz="4800" dirty="0">
                <a:latin typeface="Amatic SC Bold"/>
                <a:cs typeface="Amatic SC Bold"/>
              </a:rPr>
              <a:t>Environment</a:t>
            </a:r>
            <a:r>
              <a:rPr lang="en-GB" dirty="0">
                <a:latin typeface="Amatic SC Bold"/>
                <a:cs typeface="Amatic SC Bold"/>
              </a:rPr>
              <a:t> </a:t>
            </a:r>
          </a:p>
        </p:txBody>
      </p:sp>
      <p:sp>
        <p:nvSpPr>
          <p:cNvPr id="3" name="Content Placeholder 2">
            <a:extLst>
              <a:ext uri="{FF2B5EF4-FFF2-40B4-BE49-F238E27FC236}">
                <a16:creationId xmlns:a16="http://schemas.microsoft.com/office/drawing/2014/main" id="{A5838C92-7F8F-4678-85E2-18B6D61756DB}"/>
              </a:ext>
            </a:extLst>
          </p:cNvPr>
          <p:cNvSpPr>
            <a:spLocks noGrp="1"/>
          </p:cNvSpPr>
          <p:nvPr>
            <p:ph idx="1"/>
          </p:nvPr>
        </p:nvSpPr>
        <p:spPr>
          <a:xfrm>
            <a:off x="606851" y="2384933"/>
            <a:ext cx="15773400" cy="6527007"/>
          </a:xfrm>
        </p:spPr>
        <p:txBody>
          <a:bodyPr vert="horz" lIns="91440" tIns="45720" rIns="91440" bIns="45720" rtlCol="0" anchor="t">
            <a:normAutofit/>
          </a:bodyPr>
          <a:lstStyle/>
          <a:p>
            <a:r>
              <a:rPr lang="en-US" sz="3600" dirty="0">
                <a:latin typeface="Calibri"/>
                <a:ea typeface="Calibri"/>
                <a:cs typeface="Amatic SC Bold"/>
              </a:rPr>
              <a:t>The term environment means surroundings; natural world. However, it can be narrowly defined, for example our immediate surroundings as in the classroom environment or very broadly, in relation to the global environment. </a:t>
            </a:r>
          </a:p>
          <a:p>
            <a:r>
              <a:rPr lang="en-US" sz="3600" dirty="0">
                <a:latin typeface="Calibri"/>
                <a:ea typeface="Calibri"/>
                <a:cs typeface="Amatic SC Bold"/>
              </a:rPr>
              <a:t>One thing that is certain is that ‘humankind’ has had a huge impact on the environment. Today, many of us have acquired so many things that we have a very comfortable life. But at what cost? </a:t>
            </a:r>
          </a:p>
          <a:p>
            <a:r>
              <a:rPr lang="en-US" sz="3600" dirty="0">
                <a:latin typeface="Calibri"/>
                <a:ea typeface="Calibri"/>
                <a:cs typeface="Amatic SC Bold"/>
              </a:rPr>
              <a:t>The more that people take from the environment, the more they change the pattern of nature. If we take too much, we risk upsetting this balance.</a:t>
            </a:r>
          </a:p>
          <a:p>
            <a:r>
              <a:rPr lang="en-US" sz="3600" dirty="0">
                <a:latin typeface="Calibri"/>
                <a:ea typeface="Calibri"/>
                <a:cs typeface="Amatic SC Bold"/>
              </a:rPr>
              <a:t>The balance of nature changes slowly over time but in recent years we have wanted more and more for ourselves and we are upsetting the balance at a faster rate, without even realising it.</a:t>
            </a:r>
          </a:p>
          <a:p>
            <a:pPr marL="0" indent="0">
              <a:buNone/>
            </a:pPr>
            <a:endParaRPr lang="en-US" sz="5700" dirty="0">
              <a:latin typeface="Amatic SC" panose="00000800000000000000" pitchFamily="2" charset="-79"/>
              <a:cs typeface="Amatic SC" panose="00000800000000000000" pitchFamily="2" charset="-79"/>
            </a:endParaRPr>
          </a:p>
          <a:p>
            <a:endParaRPr lang="en-GB" dirty="0"/>
          </a:p>
        </p:txBody>
      </p:sp>
      <p:pic>
        <p:nvPicPr>
          <p:cNvPr id="4" name="Picture 3">
            <a:extLst>
              <a:ext uri="{FF2B5EF4-FFF2-40B4-BE49-F238E27FC236}">
                <a16:creationId xmlns:a16="http://schemas.microsoft.com/office/drawing/2014/main" id="{47593DB1-825E-40EF-84FE-C8FC8AEB5E05}"/>
              </a:ext>
            </a:extLst>
          </p:cNvPr>
          <p:cNvPicPr>
            <a:picLocks noChangeAspect="1"/>
          </p:cNvPicPr>
          <p:nvPr/>
        </p:nvPicPr>
        <p:blipFill>
          <a:blip r:embed="rId3"/>
          <a:stretch>
            <a:fillRect/>
          </a:stretch>
        </p:blipFill>
        <p:spPr>
          <a:xfrm>
            <a:off x="0" y="9083707"/>
            <a:ext cx="18288000" cy="1810512"/>
          </a:xfrm>
          <a:prstGeom prst="rect">
            <a:avLst/>
          </a:prstGeom>
        </p:spPr>
      </p:pic>
    </p:spTree>
    <p:extLst>
      <p:ext uri="{BB962C8B-B14F-4D97-AF65-F5344CB8AC3E}">
        <p14:creationId xmlns:p14="http://schemas.microsoft.com/office/powerpoint/2010/main" val="27330166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4">
            <a:extLst>
              <a:ext uri="{FF2B5EF4-FFF2-40B4-BE49-F238E27FC236}">
                <a16:creationId xmlns:a16="http://schemas.microsoft.com/office/drawing/2014/main" id="{399AD3C4-E121-41B1-871F-093E05A8270D}"/>
              </a:ext>
            </a:extLst>
          </p:cNvPr>
          <p:cNvPicPr>
            <a:picLocks noChangeAspect="1"/>
          </p:cNvPicPr>
          <p:nvPr/>
        </p:nvPicPr>
        <p:blipFill>
          <a:blip r:embed="rId2"/>
          <a:srcRect/>
          <a:stretch>
            <a:fillRect/>
          </a:stretch>
        </p:blipFill>
        <p:spPr>
          <a:xfrm rot="133738">
            <a:off x="1626890" y="606376"/>
            <a:ext cx="4594916" cy="1461867"/>
          </a:xfrm>
          <a:prstGeom prst="rect">
            <a:avLst/>
          </a:prstGeom>
        </p:spPr>
      </p:pic>
      <p:pic>
        <p:nvPicPr>
          <p:cNvPr id="7" name="Picture 4">
            <a:extLst>
              <a:ext uri="{FF2B5EF4-FFF2-40B4-BE49-F238E27FC236}">
                <a16:creationId xmlns:a16="http://schemas.microsoft.com/office/drawing/2014/main" id="{0FC68B61-679D-4568-B9EB-0F75EDC61181}"/>
              </a:ext>
            </a:extLst>
          </p:cNvPr>
          <p:cNvPicPr>
            <a:picLocks noChangeAspect="1"/>
          </p:cNvPicPr>
          <p:nvPr/>
        </p:nvPicPr>
        <p:blipFill>
          <a:blip r:embed="rId3"/>
          <a:srcRect/>
          <a:stretch>
            <a:fillRect/>
          </a:stretch>
        </p:blipFill>
        <p:spPr>
          <a:xfrm>
            <a:off x="10380509" y="4762960"/>
            <a:ext cx="7181627" cy="4267868"/>
          </a:xfrm>
          <a:prstGeom prst="rect">
            <a:avLst/>
          </a:prstGeom>
        </p:spPr>
      </p:pic>
      <p:pic>
        <p:nvPicPr>
          <p:cNvPr id="8" name="Picture 7">
            <a:extLst>
              <a:ext uri="{FF2B5EF4-FFF2-40B4-BE49-F238E27FC236}">
                <a16:creationId xmlns:a16="http://schemas.microsoft.com/office/drawing/2014/main" id="{73FC43E3-DD76-4747-8D5F-0169A8FB633C}"/>
              </a:ext>
            </a:extLst>
          </p:cNvPr>
          <p:cNvPicPr>
            <a:picLocks noChangeAspect="1"/>
          </p:cNvPicPr>
          <p:nvPr/>
        </p:nvPicPr>
        <p:blipFill>
          <a:blip r:embed="rId4"/>
          <a:stretch>
            <a:fillRect/>
          </a:stretch>
        </p:blipFill>
        <p:spPr>
          <a:xfrm>
            <a:off x="10608053" y="4893085"/>
            <a:ext cx="6954084" cy="4267868"/>
          </a:xfrm>
          <a:prstGeom prst="rect">
            <a:avLst/>
          </a:prstGeom>
        </p:spPr>
      </p:pic>
      <p:sp>
        <p:nvSpPr>
          <p:cNvPr id="2" name="Title 1">
            <a:extLst>
              <a:ext uri="{FF2B5EF4-FFF2-40B4-BE49-F238E27FC236}">
                <a16:creationId xmlns:a16="http://schemas.microsoft.com/office/drawing/2014/main" id="{AFC33764-B936-4C30-A1EA-8EBCED096CA7}"/>
              </a:ext>
            </a:extLst>
          </p:cNvPr>
          <p:cNvSpPr>
            <a:spLocks noGrp="1"/>
          </p:cNvSpPr>
          <p:nvPr>
            <p:ph type="title"/>
          </p:nvPr>
        </p:nvSpPr>
        <p:spPr>
          <a:xfrm>
            <a:off x="508524" y="329435"/>
            <a:ext cx="6829508" cy="1988345"/>
          </a:xfrm>
        </p:spPr>
        <p:txBody>
          <a:bodyPr>
            <a:normAutofit/>
          </a:bodyPr>
          <a:lstStyle/>
          <a:p>
            <a:r>
              <a:rPr lang="en-GB" sz="4800" dirty="0">
                <a:latin typeface="Amatic SC Bold"/>
                <a:cs typeface="Amatic SC Bold"/>
              </a:rPr>
              <a:t>The Global Environment</a:t>
            </a:r>
          </a:p>
        </p:txBody>
      </p:sp>
      <p:sp>
        <p:nvSpPr>
          <p:cNvPr id="3" name="Content Placeholder 2">
            <a:extLst>
              <a:ext uri="{FF2B5EF4-FFF2-40B4-BE49-F238E27FC236}">
                <a16:creationId xmlns:a16="http://schemas.microsoft.com/office/drawing/2014/main" id="{896A767F-0217-4B03-A3EC-67E87994DFF5}"/>
              </a:ext>
            </a:extLst>
          </p:cNvPr>
          <p:cNvSpPr>
            <a:spLocks noGrp="1"/>
          </p:cNvSpPr>
          <p:nvPr>
            <p:ph idx="1"/>
          </p:nvPr>
        </p:nvSpPr>
        <p:spPr>
          <a:xfrm>
            <a:off x="579960" y="2031689"/>
            <a:ext cx="15773400" cy="3754982"/>
          </a:xfrm>
        </p:spPr>
        <p:txBody>
          <a:bodyPr>
            <a:normAutofit/>
          </a:bodyPr>
          <a:lstStyle/>
          <a:p>
            <a:pPr algn="just"/>
            <a:r>
              <a:rPr lang="en-US" sz="3600" dirty="0">
                <a:latin typeface="Amatic SC Bold" panose="020B0604020202020204" charset="-79"/>
                <a:cs typeface="Amatic SC Bold" panose="020B0604020202020204" charset="-79"/>
              </a:rPr>
              <a:t>We are part of the natural environment and must look after it. If we upset the pattern too much, we may even destroy ourselves and the lives of future generations.</a:t>
            </a:r>
          </a:p>
          <a:p>
            <a:pPr algn="just"/>
            <a:endParaRPr lang="en-US" sz="3600" dirty="0">
              <a:latin typeface="Amatic SC Bold" panose="020B0604020202020204" charset="-79"/>
              <a:cs typeface="Amatic SC Bold" panose="020B0604020202020204" charset="-79"/>
            </a:endParaRPr>
          </a:p>
          <a:p>
            <a:pPr algn="just"/>
            <a:r>
              <a:rPr lang="en-US" sz="3600" dirty="0">
                <a:latin typeface="Amatic SC Bold" panose="020B0604020202020204" charset="-79"/>
                <a:cs typeface="Amatic SC Bold" panose="020B0604020202020204" charset="-79"/>
              </a:rPr>
              <a:t>Trócaire’s focus is on ensuring that our global resources are shared equitably and those in power act for the common good of all.</a:t>
            </a:r>
          </a:p>
        </p:txBody>
      </p:sp>
      <p:pic>
        <p:nvPicPr>
          <p:cNvPr id="4" name="Picture 3">
            <a:extLst>
              <a:ext uri="{FF2B5EF4-FFF2-40B4-BE49-F238E27FC236}">
                <a16:creationId xmlns:a16="http://schemas.microsoft.com/office/drawing/2014/main" id="{5A934A4B-3FAD-4209-BBA6-9E9F76507495}"/>
              </a:ext>
            </a:extLst>
          </p:cNvPr>
          <p:cNvPicPr>
            <a:picLocks noChangeAspect="1"/>
          </p:cNvPicPr>
          <p:nvPr/>
        </p:nvPicPr>
        <p:blipFill>
          <a:blip r:embed="rId5"/>
          <a:stretch>
            <a:fillRect/>
          </a:stretch>
        </p:blipFill>
        <p:spPr>
          <a:xfrm>
            <a:off x="10608055" y="4893084"/>
            <a:ext cx="6520238" cy="3935943"/>
          </a:xfrm>
          <a:prstGeom prst="rect">
            <a:avLst/>
          </a:prstGeom>
        </p:spPr>
      </p:pic>
      <p:pic>
        <p:nvPicPr>
          <p:cNvPr id="6" name="Picture 5">
            <a:extLst>
              <a:ext uri="{FF2B5EF4-FFF2-40B4-BE49-F238E27FC236}">
                <a16:creationId xmlns:a16="http://schemas.microsoft.com/office/drawing/2014/main" id="{FE944249-92EF-4D89-A5E2-0B54D7C5A7C6}"/>
              </a:ext>
            </a:extLst>
          </p:cNvPr>
          <p:cNvPicPr>
            <a:picLocks noChangeAspect="1"/>
          </p:cNvPicPr>
          <p:nvPr/>
        </p:nvPicPr>
        <p:blipFill>
          <a:blip r:embed="rId6"/>
          <a:stretch>
            <a:fillRect/>
          </a:stretch>
        </p:blipFill>
        <p:spPr>
          <a:xfrm>
            <a:off x="0" y="8829027"/>
            <a:ext cx="18288000" cy="1544079"/>
          </a:xfrm>
          <a:prstGeom prst="rect">
            <a:avLst/>
          </a:prstGeom>
        </p:spPr>
      </p:pic>
    </p:spTree>
    <p:extLst>
      <p:ext uri="{BB962C8B-B14F-4D97-AF65-F5344CB8AC3E}">
        <p14:creationId xmlns:p14="http://schemas.microsoft.com/office/powerpoint/2010/main" val="747721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4E80366467B8B47AEEDFC485B69C497" ma:contentTypeVersion="16" ma:contentTypeDescription="Create a new document." ma:contentTypeScope="" ma:versionID="e91dbcaeea677bb4f2de5a4526e5b1b9">
  <xsd:schema xmlns:xsd="http://www.w3.org/2001/XMLSchema" xmlns:xs="http://www.w3.org/2001/XMLSchema" xmlns:p="http://schemas.microsoft.com/office/2006/metadata/properties" xmlns:ns2="194e5133-23c0-4b3f-b17c-41b26a63803f" xmlns:ns3="173eebc7-d257-4ab0-80dd-e184daeff441" targetNamespace="http://schemas.microsoft.com/office/2006/metadata/properties" ma:root="true" ma:fieldsID="fa97f5f33266d0d7bd2f6a4e8ea0b301" ns2:_="" ns3:_="">
    <xsd:import namespace="194e5133-23c0-4b3f-b17c-41b26a63803f"/>
    <xsd:import namespace="173eebc7-d257-4ab0-80dd-e184daeff441"/>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94e5133-23c0-4b3f-b17c-41b26a63803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330538f-b798-4f99-a614-15010ee6172d"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73eebc7-d257-4ab0-80dd-e184daeff44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3c8cbfc4-b84f-4aa2-b643-5da7e7f2931b}" ma:internalName="TaxCatchAll" ma:showField="CatchAllData" ma:web="173eebc7-d257-4ab0-80dd-e184daeff441">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94e5133-23c0-4b3f-b17c-41b26a63803f">
      <Terms xmlns="http://schemas.microsoft.com/office/infopath/2007/PartnerControls"/>
    </lcf76f155ced4ddcb4097134ff3c332f>
    <TaxCatchAll xmlns="173eebc7-d257-4ab0-80dd-e184daeff441" xsi:nil="true"/>
  </documentManagement>
</p:properties>
</file>

<file path=customXml/itemProps1.xml><?xml version="1.0" encoding="utf-8"?>
<ds:datastoreItem xmlns:ds="http://schemas.openxmlformats.org/officeDocument/2006/customXml" ds:itemID="{3F23B5C3-1E97-46A6-B98C-2832659868E8}">
  <ds:schemaRefs>
    <ds:schemaRef ds:uri="http://schemas.microsoft.com/sharepoint/v3/contenttype/forms"/>
  </ds:schemaRefs>
</ds:datastoreItem>
</file>

<file path=customXml/itemProps2.xml><?xml version="1.0" encoding="utf-8"?>
<ds:datastoreItem xmlns:ds="http://schemas.openxmlformats.org/officeDocument/2006/customXml" ds:itemID="{A939BB54-D674-48B4-917E-E7CABAB7D7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94e5133-23c0-4b3f-b17c-41b26a63803f"/>
    <ds:schemaRef ds:uri="173eebc7-d257-4ab0-80dd-e184daeff44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2EEFCD6-B92A-454E-B26C-D04057C2F3C1}">
  <ds:schemaRefs>
    <ds:schemaRef ds:uri="http://schemas.microsoft.com/office/2006/metadata/properties"/>
    <ds:schemaRef ds:uri="http://schemas.microsoft.com/office/infopath/2007/PartnerControls"/>
    <ds:schemaRef ds:uri="194e5133-23c0-4b3f-b17c-41b26a63803f"/>
    <ds:schemaRef ds:uri="173eebc7-d257-4ab0-80dd-e184daeff441"/>
  </ds:schemaRefs>
</ds:datastoreItem>
</file>

<file path=docProps/app.xml><?xml version="1.0" encoding="utf-8"?>
<Properties xmlns="http://schemas.openxmlformats.org/officeDocument/2006/extended-properties" xmlns:vt="http://schemas.openxmlformats.org/officeDocument/2006/docPropsVTypes">
  <TotalTime>754</TotalTime>
  <Words>2655</Words>
  <Application>Microsoft Office PowerPoint</Application>
  <PresentationFormat>Custom</PresentationFormat>
  <Paragraphs>264</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Global Perspective </vt:lpstr>
      <vt:lpstr>Global Perspective </vt:lpstr>
      <vt:lpstr>Global Citizenship </vt:lpstr>
      <vt:lpstr>Global Citizenship </vt:lpstr>
      <vt:lpstr>The Global Environment</vt:lpstr>
      <vt:lpstr>The Global Environment </vt:lpstr>
      <vt:lpstr>The Global Environment</vt:lpstr>
      <vt:lpstr>Global Food </vt:lpstr>
      <vt:lpstr>Global Food </vt:lpstr>
      <vt:lpstr>Global Population </vt:lpstr>
      <vt:lpstr>Global Population </vt:lpstr>
      <vt:lpstr>PowerPoint Presentation</vt:lpstr>
      <vt:lpstr>Social Responsibility</vt:lpstr>
      <vt:lpstr>PowerPoint Presentation</vt:lpstr>
      <vt:lpstr>PowerPoint Presentation</vt:lpstr>
      <vt:lpstr>Lack of Water = Lack of Education</vt:lpstr>
      <vt:lpstr>Ways in which you can be more socially and environmentally responsible.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 these free, recolourable icons and illustrations in your Canva design.</dc:title>
  <dc:creator>Charlene McKeown</dc:creator>
  <cp:lastModifiedBy>Garry McKinney</cp:lastModifiedBy>
  <cp:revision>106</cp:revision>
  <dcterms:created xsi:type="dcterms:W3CDTF">2006-08-16T00:00:00Z</dcterms:created>
  <dcterms:modified xsi:type="dcterms:W3CDTF">2025-02-24T19:02:25Z</dcterms:modified>
  <dc:identifier>DAEDc3676mY</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0x01010014E80366467B8B47AEEDFC485B69C497</vt:lpwstr>
  </property>
  <property fmtid="{D5CDD505-2E9C-101B-9397-08002B2CF9AE}" pid="3" name="MediaServiceImageTags">
    <vt:lpwstr/>
  </property>
</Properties>
</file>