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4"/>
  </p:notesMasterIdLst>
  <p:sldIdLst>
    <p:sldId id="256" r:id="rId5"/>
    <p:sldId id="257" r:id="rId6"/>
    <p:sldId id="272" r:id="rId7"/>
    <p:sldId id="308"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309" r:id="rId25"/>
    <p:sldId id="291" r:id="rId26"/>
    <p:sldId id="292" r:id="rId27"/>
    <p:sldId id="310" r:id="rId28"/>
    <p:sldId id="294" r:id="rId29"/>
    <p:sldId id="295" r:id="rId30"/>
    <p:sldId id="311" r:id="rId31"/>
    <p:sldId id="297" r:id="rId32"/>
    <p:sldId id="312" r:id="rId33"/>
    <p:sldId id="314" r:id="rId34"/>
    <p:sldId id="300" r:id="rId35"/>
    <p:sldId id="301" r:id="rId36"/>
    <p:sldId id="302" r:id="rId37"/>
    <p:sldId id="315" r:id="rId38"/>
    <p:sldId id="304" r:id="rId39"/>
    <p:sldId id="305" r:id="rId40"/>
    <p:sldId id="306" r:id="rId41"/>
    <p:sldId id="307" r:id="rId42"/>
    <p:sldId id="268" r:id="rId43"/>
  </p:sldIdLst>
  <p:sldSz cx="18288000" cy="10287000"/>
  <p:notesSz cx="6858000" cy="9144000"/>
  <p:embeddedFontLst>
    <p:embeddedFont>
      <p:font typeface="Amatic SC Bold" panose="020B0604020202020204" charset="-79"/>
      <p:regular r:id="rId45"/>
      <p:bold r:id="rId46"/>
    </p:embeddedFont>
    <p:embeddedFont>
      <p:font typeface="Comic Sans MS" panose="030F0702030302020204" pitchFamily="66" charset="0"/>
      <p:regular r:id="rId47"/>
      <p:bold r:id="rId48"/>
      <p:italic r:id="rId49"/>
      <p:boldItalic r:id="rId50"/>
    </p:embeddedFont>
    <p:embeddedFont>
      <p:font typeface="Muli Bold" panose="020B0604020202020204" charset="0"/>
      <p:regular r:id="rId51"/>
    </p:embeddedFont>
    <p:embeddedFont>
      <p:font typeface="Muli Regular" panose="020B0604020202020204" charset="0"/>
      <p:regular r:id="rId52"/>
    </p:embeddedFont>
    <p:embeddedFont>
      <p:font typeface="Segoe Print" panose="02000600000000000000" pitchFamily="2" charset="0"/>
      <p:regular r:id="rId53"/>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E5B737-BA1E-FEDD-72E7-67B14C2B4668}" name="Roisin O' Hara" initials="RH" userId="BkemKYdc+jTpPya5mTabFqA1QF+UEjKpIyX9dV2Xwp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447"/>
    <a:srgbClr val="F8F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D0F35-B6D8-4DA8-89D2-180EC2A18162}" v="10" dt="2024-03-10T10:37:35.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889" autoAdjust="0"/>
  </p:normalViewPr>
  <p:slideViewPr>
    <p:cSldViewPr>
      <p:cViewPr varScale="1">
        <p:scale>
          <a:sx n="47" d="100"/>
          <a:sy n="47" d="100"/>
        </p:scale>
        <p:origin x="41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theme" Target="theme/theme1.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ry McKinney" userId="9a14950c-3ff3-4259-b89c-d49d926ccf23" providerId="ADAL" clId="{2F0D0F35-B6D8-4DA8-89D2-180EC2A18162}"/>
    <pc:docChg chg="custSel modSld">
      <pc:chgData name="Garry McKinney" userId="9a14950c-3ff3-4259-b89c-d49d926ccf23" providerId="ADAL" clId="{2F0D0F35-B6D8-4DA8-89D2-180EC2A18162}" dt="2024-03-10T10:38:33.892" v="1173"/>
      <pc:docMkLst>
        <pc:docMk/>
      </pc:docMkLst>
      <pc:sldChg chg="modSp mod">
        <pc:chgData name="Garry McKinney" userId="9a14950c-3ff3-4259-b89c-d49d926ccf23" providerId="ADAL" clId="{2F0D0F35-B6D8-4DA8-89D2-180EC2A18162}" dt="2024-02-29T15:03:56.743" v="1099" actId="20577"/>
        <pc:sldMkLst>
          <pc:docMk/>
          <pc:sldMk cId="0" sldId="268"/>
        </pc:sldMkLst>
        <pc:spChg chg="mod">
          <ac:chgData name="Garry McKinney" userId="9a14950c-3ff3-4259-b89c-d49d926ccf23" providerId="ADAL" clId="{2F0D0F35-B6D8-4DA8-89D2-180EC2A18162}" dt="2024-02-29T15:03:39.806" v="1098" actId="20577"/>
          <ac:spMkLst>
            <pc:docMk/>
            <pc:sldMk cId="0" sldId="268"/>
            <ac:spMk id="34" creationId="{00000000-0000-0000-0000-000000000000}"/>
          </ac:spMkLst>
        </pc:spChg>
        <pc:spChg chg="mod">
          <ac:chgData name="Garry McKinney" userId="9a14950c-3ff3-4259-b89c-d49d926ccf23" providerId="ADAL" clId="{2F0D0F35-B6D8-4DA8-89D2-180EC2A18162}" dt="2024-02-29T15:03:56.743" v="1099" actId="20577"/>
          <ac:spMkLst>
            <pc:docMk/>
            <pc:sldMk cId="0" sldId="268"/>
            <ac:spMk id="35" creationId="{00000000-0000-0000-0000-000000000000}"/>
          </ac:spMkLst>
        </pc:spChg>
      </pc:sldChg>
      <pc:sldChg chg="addSp delSp modSp mod delCm">
        <pc:chgData name="Garry McKinney" userId="9a14950c-3ff3-4259-b89c-d49d926ccf23" providerId="ADAL" clId="{2F0D0F35-B6D8-4DA8-89D2-180EC2A18162}" dt="2024-03-01T13:53:08.721" v="1105"/>
        <pc:sldMkLst>
          <pc:docMk/>
          <pc:sldMk cId="2929954671" sldId="272"/>
        </pc:sldMkLst>
        <pc:picChg chg="del">
          <ac:chgData name="Garry McKinney" userId="9a14950c-3ff3-4259-b89c-d49d926ccf23" providerId="ADAL" clId="{2F0D0F35-B6D8-4DA8-89D2-180EC2A18162}" dt="2024-03-01T13:52:54.444" v="1102" actId="478"/>
          <ac:picMkLst>
            <pc:docMk/>
            <pc:sldMk cId="2929954671" sldId="272"/>
            <ac:picMk id="4" creationId="{00000000-0000-0000-0000-000000000000}"/>
          </ac:picMkLst>
        </pc:picChg>
        <pc:picChg chg="add mod">
          <ac:chgData name="Garry McKinney" userId="9a14950c-3ff3-4259-b89c-d49d926ccf23" providerId="ADAL" clId="{2F0D0F35-B6D8-4DA8-89D2-180EC2A18162}" dt="2024-03-01T13:53:03.704" v="1104" actId="1076"/>
          <ac:picMkLst>
            <pc:docMk/>
            <pc:sldMk cId="2929954671" sldId="272"/>
            <ac:picMk id="1026" creationId="{ACAEA83D-B809-AF1F-10D2-ACEF8A246CE0}"/>
          </ac:picMkLst>
        </pc:picChg>
        <pc:extLst>
          <p:ext xmlns:p="http://schemas.openxmlformats.org/presentationml/2006/main" uri="{D6D511B9-2390-475A-947B-AFAB55BFBCF1}">
            <pc226:cmChg xmlns:pc226="http://schemas.microsoft.com/office/powerpoint/2022/06/main/command" chg="del">
              <pc226:chgData name="Garry McKinney" userId="9a14950c-3ff3-4259-b89c-d49d926ccf23" providerId="ADAL" clId="{2F0D0F35-B6D8-4DA8-89D2-180EC2A18162}" dt="2024-03-01T13:53:08.721" v="1105"/>
              <pc2:cmMkLst xmlns:pc2="http://schemas.microsoft.com/office/powerpoint/2019/9/main/command">
                <pc:docMk/>
                <pc:sldMk cId="2929954671" sldId="272"/>
                <pc2:cmMk id="{36023E94-1464-4221-B6B5-81584C24876C}"/>
              </pc2:cmMkLst>
            </pc226:cmChg>
          </p:ext>
        </pc:extLst>
      </pc:sldChg>
      <pc:sldChg chg="modSp mod modNotesTx">
        <pc:chgData name="Garry McKinney" userId="9a14950c-3ff3-4259-b89c-d49d926ccf23" providerId="ADAL" clId="{2F0D0F35-B6D8-4DA8-89D2-180EC2A18162}" dt="2024-02-29T15:02:58.212" v="1088" actId="20577"/>
        <pc:sldMkLst>
          <pc:docMk/>
          <pc:sldMk cId="557382455" sldId="291"/>
        </pc:sldMkLst>
        <pc:spChg chg="mod">
          <ac:chgData name="Garry McKinney" userId="9a14950c-3ff3-4259-b89c-d49d926ccf23" providerId="ADAL" clId="{2F0D0F35-B6D8-4DA8-89D2-180EC2A18162}" dt="2024-02-29T14:09:30.258" v="7" actId="20577"/>
          <ac:spMkLst>
            <pc:docMk/>
            <pc:sldMk cId="557382455" sldId="291"/>
            <ac:spMk id="12" creationId="{00000000-0000-0000-0000-000000000000}"/>
          </ac:spMkLst>
        </pc:spChg>
      </pc:sldChg>
      <pc:sldChg chg="modNotesTx">
        <pc:chgData name="Garry McKinney" userId="9a14950c-3ff3-4259-b89c-d49d926ccf23" providerId="ADAL" clId="{2F0D0F35-B6D8-4DA8-89D2-180EC2A18162}" dt="2024-02-29T15:03:14.223" v="1090"/>
        <pc:sldMkLst>
          <pc:docMk/>
          <pc:sldMk cId="176833422" sldId="292"/>
        </pc:sldMkLst>
      </pc:sldChg>
      <pc:sldChg chg="addSp delSp modSp mod setBg modAnim">
        <pc:chgData name="Garry McKinney" userId="9a14950c-3ff3-4259-b89c-d49d926ccf23" providerId="ADAL" clId="{2F0D0F35-B6D8-4DA8-89D2-180EC2A18162}" dt="2024-03-10T10:38:02.171" v="1171" actId="26606"/>
        <pc:sldMkLst>
          <pc:docMk/>
          <pc:sldMk cId="2152856832" sldId="294"/>
        </pc:sldMkLst>
        <pc:spChg chg="add del mod">
          <ac:chgData name="Garry McKinney" userId="9a14950c-3ff3-4259-b89c-d49d926ccf23" providerId="ADAL" clId="{2F0D0F35-B6D8-4DA8-89D2-180EC2A18162}" dt="2024-03-10T10:37:58.318" v="1170" actId="478"/>
          <ac:spMkLst>
            <pc:docMk/>
            <pc:sldMk cId="2152856832" sldId="294"/>
            <ac:spMk id="4" creationId="{2F756C51-2C87-C490-8949-E709C14514AA}"/>
          </ac:spMkLst>
        </pc:spChg>
        <pc:spChg chg="add">
          <ac:chgData name="Garry McKinney" userId="9a14950c-3ff3-4259-b89c-d49d926ccf23" providerId="ADAL" clId="{2F0D0F35-B6D8-4DA8-89D2-180EC2A18162}" dt="2024-03-10T10:38:02.171" v="1171" actId="26606"/>
          <ac:spMkLst>
            <pc:docMk/>
            <pc:sldMk cId="2152856832" sldId="294"/>
            <ac:spMk id="2055" creationId="{A9F529C3-C941-49FD-8C67-82F134F64BDB}"/>
          </ac:spMkLst>
        </pc:spChg>
        <pc:spChg chg="add">
          <ac:chgData name="Garry McKinney" userId="9a14950c-3ff3-4259-b89c-d49d926ccf23" providerId="ADAL" clId="{2F0D0F35-B6D8-4DA8-89D2-180EC2A18162}" dt="2024-03-10T10:38:02.171" v="1171" actId="26606"/>
          <ac:spMkLst>
            <pc:docMk/>
            <pc:sldMk cId="2152856832" sldId="294"/>
            <ac:spMk id="2057" creationId="{20586029-32A0-47E5-9AEC-AE3ABA6B94D0}"/>
          </ac:spMkLst>
        </pc:spChg>
        <pc:picChg chg="del">
          <ac:chgData name="Garry McKinney" userId="9a14950c-3ff3-4259-b89c-d49d926ccf23" providerId="ADAL" clId="{2F0D0F35-B6D8-4DA8-89D2-180EC2A18162}" dt="2024-03-01T14:16:03.899" v="1116" actId="478"/>
          <ac:picMkLst>
            <pc:docMk/>
            <pc:sldMk cId="2152856832" sldId="294"/>
            <ac:picMk id="2" creationId="{00000000-0000-0000-0000-000000000000}"/>
          </ac:picMkLst>
        </pc:picChg>
        <pc:picChg chg="add mod">
          <ac:chgData name="Garry McKinney" userId="9a14950c-3ff3-4259-b89c-d49d926ccf23" providerId="ADAL" clId="{2F0D0F35-B6D8-4DA8-89D2-180EC2A18162}" dt="2024-03-10T10:38:02.171" v="1171" actId="26606"/>
          <ac:picMkLst>
            <pc:docMk/>
            <pc:sldMk cId="2152856832" sldId="294"/>
            <ac:picMk id="2" creationId="{0E994BF3-3BFD-028E-8E23-BB341C2D080C}"/>
          </ac:picMkLst>
        </pc:picChg>
        <pc:picChg chg="add mod">
          <ac:chgData name="Garry McKinney" userId="9a14950c-3ff3-4259-b89c-d49d926ccf23" providerId="ADAL" clId="{2F0D0F35-B6D8-4DA8-89D2-180EC2A18162}" dt="2024-03-10T10:38:02.171" v="1171" actId="26606"/>
          <ac:picMkLst>
            <pc:docMk/>
            <pc:sldMk cId="2152856832" sldId="294"/>
            <ac:picMk id="2050" creationId="{8DE4CA74-4B4D-3340-84F2-EF3ACB3B26D6}"/>
          </ac:picMkLst>
        </pc:picChg>
        <pc:cxnChg chg="add">
          <ac:chgData name="Garry McKinney" userId="9a14950c-3ff3-4259-b89c-d49d926ccf23" providerId="ADAL" clId="{2F0D0F35-B6D8-4DA8-89D2-180EC2A18162}" dt="2024-03-10T10:38:02.171" v="1171" actId="26606"/>
          <ac:cxnSpMkLst>
            <pc:docMk/>
            <pc:sldMk cId="2152856832" sldId="294"/>
            <ac:cxnSpMk id="2059" creationId="{8C730EAB-A532-4295-A302-FB4B90DB9F5E}"/>
          </ac:cxnSpMkLst>
        </pc:cxnChg>
      </pc:sldChg>
      <pc:sldChg chg="addSp delSp modSp mod modNotesTx">
        <pc:chgData name="Garry McKinney" userId="9a14950c-3ff3-4259-b89c-d49d926ccf23" providerId="ADAL" clId="{2F0D0F35-B6D8-4DA8-89D2-180EC2A18162}" dt="2024-02-29T14:23:13.251" v="669" actId="14100"/>
        <pc:sldMkLst>
          <pc:docMk/>
          <pc:sldMk cId="2851434279" sldId="297"/>
        </pc:sldMkLst>
        <pc:picChg chg="del">
          <ac:chgData name="Garry McKinney" userId="9a14950c-3ff3-4259-b89c-d49d926ccf23" providerId="ADAL" clId="{2F0D0F35-B6D8-4DA8-89D2-180EC2A18162}" dt="2024-02-29T14:23:02.959" v="666" actId="478"/>
          <ac:picMkLst>
            <pc:docMk/>
            <pc:sldMk cId="2851434279" sldId="297"/>
            <ac:picMk id="7" creationId="{00000000-0000-0000-0000-000000000000}"/>
          </ac:picMkLst>
        </pc:picChg>
        <pc:picChg chg="add mod">
          <ac:chgData name="Garry McKinney" userId="9a14950c-3ff3-4259-b89c-d49d926ccf23" providerId="ADAL" clId="{2F0D0F35-B6D8-4DA8-89D2-180EC2A18162}" dt="2024-02-29T14:23:13.251" v="669" actId="14100"/>
          <ac:picMkLst>
            <pc:docMk/>
            <pc:sldMk cId="2851434279" sldId="297"/>
            <ac:picMk id="1026" creationId="{91A00E4B-9E4E-3E89-51B1-BCFB01680317}"/>
          </ac:picMkLst>
        </pc:picChg>
      </pc:sldChg>
      <pc:sldChg chg="modSp mod">
        <pc:chgData name="Garry McKinney" userId="9a14950c-3ff3-4259-b89c-d49d926ccf23" providerId="ADAL" clId="{2F0D0F35-B6D8-4DA8-89D2-180EC2A18162}" dt="2024-02-29T14:56:27.613" v="826" actId="20577"/>
        <pc:sldMkLst>
          <pc:docMk/>
          <pc:sldMk cId="4093555157" sldId="304"/>
        </pc:sldMkLst>
        <pc:spChg chg="mod">
          <ac:chgData name="Garry McKinney" userId="9a14950c-3ff3-4259-b89c-d49d926ccf23" providerId="ADAL" clId="{2F0D0F35-B6D8-4DA8-89D2-180EC2A18162}" dt="2024-02-29T14:56:27.613" v="826" actId="20577"/>
          <ac:spMkLst>
            <pc:docMk/>
            <pc:sldMk cId="4093555157" sldId="304"/>
            <ac:spMk id="3" creationId="{43635976-4C4C-7F40-A96D-427E753EBFAB}"/>
          </ac:spMkLst>
        </pc:spChg>
      </pc:sldChg>
      <pc:sldChg chg="addSp modSp mod setBg addAnim">
        <pc:chgData name="Garry McKinney" userId="9a14950c-3ff3-4259-b89c-d49d926ccf23" providerId="ADAL" clId="{2F0D0F35-B6D8-4DA8-89D2-180EC2A18162}" dt="2024-03-10T10:38:33.892" v="1173"/>
        <pc:sldMkLst>
          <pc:docMk/>
          <pc:sldMk cId="2083250897" sldId="306"/>
        </pc:sldMkLst>
        <pc:spChg chg="mod">
          <ac:chgData name="Garry McKinney" userId="9a14950c-3ff3-4259-b89c-d49d926ccf23" providerId="ADAL" clId="{2F0D0F35-B6D8-4DA8-89D2-180EC2A18162}" dt="2024-03-10T10:38:33.883" v="1172" actId="26606"/>
          <ac:spMkLst>
            <pc:docMk/>
            <pc:sldMk cId="2083250897" sldId="306"/>
            <ac:spMk id="2" creationId="{867AE4DD-0043-1D4E-95BB-92B5763EE06F}"/>
          </ac:spMkLst>
        </pc:spChg>
        <pc:spChg chg="add">
          <ac:chgData name="Garry McKinney" userId="9a14950c-3ff3-4259-b89c-d49d926ccf23" providerId="ADAL" clId="{2F0D0F35-B6D8-4DA8-89D2-180EC2A18162}" dt="2024-03-10T10:38:33.883" v="1172" actId="26606"/>
          <ac:spMkLst>
            <pc:docMk/>
            <pc:sldMk cId="2083250897" sldId="306"/>
            <ac:spMk id="18" creationId="{987F9B89-BB0B-4FDE-BF27-E8357EDAD037}"/>
          </ac:spMkLst>
        </pc:spChg>
        <pc:spChg chg="add">
          <ac:chgData name="Garry McKinney" userId="9a14950c-3ff3-4259-b89c-d49d926ccf23" providerId="ADAL" clId="{2F0D0F35-B6D8-4DA8-89D2-180EC2A18162}" dt="2024-03-10T10:38:33.883" v="1172" actId="26606"/>
          <ac:spMkLst>
            <pc:docMk/>
            <pc:sldMk cId="2083250897" sldId="306"/>
            <ac:spMk id="20" creationId="{974AA512-0626-46EA-9229-571D9AF08334}"/>
          </ac:spMkLst>
        </pc:spChg>
        <pc:spChg chg="add">
          <ac:chgData name="Garry McKinney" userId="9a14950c-3ff3-4259-b89c-d49d926ccf23" providerId="ADAL" clId="{2F0D0F35-B6D8-4DA8-89D2-180EC2A18162}" dt="2024-03-10T10:38:33.883" v="1172" actId="26606"/>
          <ac:spMkLst>
            <pc:docMk/>
            <pc:sldMk cId="2083250897" sldId="306"/>
            <ac:spMk id="22" creationId="{F0CC1FDC-60B1-49C3-861C-17B43B8F4546}"/>
          </ac:spMkLst>
        </pc:spChg>
        <pc:grpChg chg="add">
          <ac:chgData name="Garry McKinney" userId="9a14950c-3ff3-4259-b89c-d49d926ccf23" providerId="ADAL" clId="{2F0D0F35-B6D8-4DA8-89D2-180EC2A18162}" dt="2024-03-10T10:38:33.883" v="1172" actId="26606"/>
          <ac:grpSpMkLst>
            <pc:docMk/>
            <pc:sldMk cId="2083250897" sldId="306"/>
            <ac:grpSpMk id="24" creationId="{9B2319FA-B636-4971-BA3D-EA448709D9A6}"/>
          </ac:grpSpMkLst>
        </pc:grpChg>
        <pc:picChg chg="mod ord">
          <ac:chgData name="Garry McKinney" userId="9a14950c-3ff3-4259-b89c-d49d926ccf23" providerId="ADAL" clId="{2F0D0F35-B6D8-4DA8-89D2-180EC2A18162}" dt="2024-03-10T10:38:33.883" v="1172" actId="26606"/>
          <ac:picMkLst>
            <pc:docMk/>
            <pc:sldMk cId="2083250897" sldId="306"/>
            <ac:picMk id="6" creationId="{00000000-0000-0000-0000-000000000000}"/>
          </ac:picMkLst>
        </pc:picChg>
        <pc:picChg chg="mod">
          <ac:chgData name="Garry McKinney" userId="9a14950c-3ff3-4259-b89c-d49d926ccf23" providerId="ADAL" clId="{2F0D0F35-B6D8-4DA8-89D2-180EC2A18162}" dt="2024-03-10T10:38:33.883" v="1172" actId="26606"/>
          <ac:picMkLst>
            <pc:docMk/>
            <pc:sldMk cId="2083250897" sldId="306"/>
            <ac:picMk id="11" creationId="{285F3865-8E57-BC4E-9B52-32C2CFAB656E}"/>
          </ac:picMkLst>
        </pc:picChg>
        <pc:picChg chg="mod">
          <ac:chgData name="Garry McKinney" userId="9a14950c-3ff3-4259-b89c-d49d926ccf23" providerId="ADAL" clId="{2F0D0F35-B6D8-4DA8-89D2-180EC2A18162}" dt="2024-03-10T10:38:33.883" v="1172" actId="26606"/>
          <ac:picMkLst>
            <pc:docMk/>
            <pc:sldMk cId="2083250897" sldId="306"/>
            <ac:picMk id="12" creationId="{B0E855B3-C0CF-6F45-A3A4-46E6D2623D9C}"/>
          </ac:picMkLst>
        </pc:picChg>
        <pc:picChg chg="mod">
          <ac:chgData name="Garry McKinney" userId="9a14950c-3ff3-4259-b89c-d49d926ccf23" providerId="ADAL" clId="{2F0D0F35-B6D8-4DA8-89D2-180EC2A18162}" dt="2024-03-10T10:38:33.883" v="1172" actId="26606"/>
          <ac:picMkLst>
            <pc:docMk/>
            <pc:sldMk cId="2083250897" sldId="306"/>
            <ac:picMk id="13" creationId="{CBAA6E83-DD2A-4C48-BC51-33787249D96E}"/>
          </ac:picMkLst>
        </pc:picChg>
      </pc:sldChg>
      <pc:sldChg chg="modSp mod">
        <pc:chgData name="Garry McKinney" userId="9a14950c-3ff3-4259-b89c-d49d926ccf23" providerId="ADAL" clId="{2F0D0F35-B6D8-4DA8-89D2-180EC2A18162}" dt="2024-02-29T14:55:56.318" v="824" actId="20577"/>
        <pc:sldMkLst>
          <pc:docMk/>
          <pc:sldMk cId="3569643711" sldId="314"/>
        </pc:sldMkLst>
        <pc:spChg chg="mod">
          <ac:chgData name="Garry McKinney" userId="9a14950c-3ff3-4259-b89c-d49d926ccf23" providerId="ADAL" clId="{2F0D0F35-B6D8-4DA8-89D2-180EC2A18162}" dt="2024-02-29T14:55:56.318" v="824" actId="20577"/>
          <ac:spMkLst>
            <pc:docMk/>
            <pc:sldMk cId="3569643711" sldId="314"/>
            <ac:spMk id="17" creationId="{00000000-0000-0000-0000-000000000000}"/>
          </ac:spMkLst>
        </pc:spChg>
        <pc:spChg chg="mod">
          <ac:chgData name="Garry McKinney" userId="9a14950c-3ff3-4259-b89c-d49d926ccf23" providerId="ADAL" clId="{2F0D0F35-B6D8-4DA8-89D2-180EC2A18162}" dt="2024-02-29T14:23:45.376" v="670" actId="20577"/>
          <ac:spMkLst>
            <pc:docMk/>
            <pc:sldMk cId="3569643711" sldId="314"/>
            <ac:spMk id="25" creationId="{00000000-0000-0000-0000-000000000000}"/>
          </ac:spMkLst>
        </pc:spChg>
      </pc:sldChg>
    </pc:docChg>
  </pc:docChgLst>
  <pc:docChgLst>
    <pc:chgData name="Roisin O' Hara" clId="Web-{B956CE40-9772-46AD-95D6-6FA2A6422319}"/>
    <pc:docChg chg="mod">
      <pc:chgData name="Roisin O' Hara" userId="" providerId="" clId="Web-{B956CE40-9772-46AD-95D6-6FA2A6422319}" dt="2021-07-19T15:03:37.130" v="1"/>
      <pc:docMkLst>
        <pc:docMk/>
      </pc:docMkLst>
      <pc:sldChg chg="addCm">
        <pc:chgData name="Roisin O' Hara" userId="" providerId="" clId="Web-{B956CE40-9772-46AD-95D6-6FA2A6422319}" dt="2021-07-19T15:03:37.130" v="1"/>
        <pc:sldMkLst>
          <pc:docMk/>
          <pc:sldMk cId="2929954671"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C2A8A-7B29-44F7-A146-0454CB4CD538}" type="datetimeFigureOut">
              <a:rPr lang="en-GB" smtClean="0"/>
              <a:t>10/03/2024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04233-E5C8-4C80-85F1-74B994924C77}" type="slidenum">
              <a:rPr lang="en-GB" smtClean="0"/>
              <a:t>‹#›</a:t>
            </a:fld>
            <a:endParaRPr lang="en-GB"/>
          </a:p>
        </p:txBody>
      </p:sp>
    </p:spTree>
    <p:extLst>
      <p:ext uri="{BB962C8B-B14F-4D97-AF65-F5344CB8AC3E}">
        <p14:creationId xmlns:p14="http://schemas.microsoft.com/office/powerpoint/2010/main" val="247259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Being a global citizen is not clearly defined. As there is no global government there are no clear rules and regulations and globally, we do not have democratically-elected representatives to speak for us. Global citizenship is more a moral understanding of our responsibilities and our rights in a global context. Being a true global citizen means that we recognise that all people have equal rights and value diversity.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it means we should value the earth as our common home and one which we all have a need and indeed a responsibility, to look after.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4967227-D71D-4D30-8619-0240CB93EDCE}" type="slidenum">
              <a:rPr lang="en-GB" smtClean="0"/>
              <a:t>4</a:t>
            </a:fld>
            <a:endParaRPr lang="en-GB"/>
          </a:p>
        </p:txBody>
      </p:sp>
    </p:spTree>
    <p:extLst>
      <p:ext uri="{BB962C8B-B14F-4D97-AF65-F5344CB8AC3E}">
        <p14:creationId xmlns:p14="http://schemas.microsoft.com/office/powerpoint/2010/main" val="4191338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Italy is famous for its pasta dishes, sauces and wines. Italians use a few fresh ingredients to make their meals. </a:t>
            </a:r>
            <a:r>
              <a:rPr lang="en-US" sz="1200" kern="1200" dirty="0">
                <a:solidFill>
                  <a:schemeClr val="tx1"/>
                </a:solidFill>
                <a:effectLst/>
                <a:latin typeface="+mn-lt"/>
                <a:ea typeface="+mn-ea"/>
                <a:cs typeface="+mn-cs"/>
              </a:rPr>
              <a:t>Such as Lasagna and Spaghetti Bolognese made often with Tomatoes, meat, pasta, olive oil, herbs… </a:t>
            </a:r>
            <a:endParaRPr lang="en-GB" sz="1200" kern="1200" dirty="0">
              <a:solidFill>
                <a:schemeClr val="tx1"/>
              </a:solidFill>
              <a:effectLst/>
              <a:latin typeface="+mn-lt"/>
              <a:ea typeface="+mn-ea"/>
              <a:cs typeface="+mn-cs"/>
            </a:endParaRPr>
          </a:p>
          <a:p>
            <a:pPr>
              <a:buFontTx/>
              <a:buNone/>
            </a:pPr>
            <a:r>
              <a:rPr lang="en-US" altLang="en-US" sz="1200" dirty="0">
                <a:latin typeface="Comic Sans MS" panose="030F0702030302020204" pitchFamily="66" charset="0"/>
              </a:rPr>
              <a:t>Irish Stew – mince, beef</a:t>
            </a:r>
            <a:r>
              <a:rPr lang="en-US" altLang="en-US" sz="1200" baseline="0" dirty="0">
                <a:latin typeface="Comic Sans MS" panose="030F0702030302020204" pitchFamily="66" charset="0"/>
              </a:rPr>
              <a:t> onion, carrot</a:t>
            </a:r>
            <a:endParaRPr lang="en-US" altLang="en-US" sz="1200" dirty="0">
              <a:latin typeface="Comic Sans MS" panose="030F0702030302020204" pitchFamily="66" charset="0"/>
            </a:endParaRPr>
          </a:p>
          <a:p>
            <a:pPr>
              <a:buFontTx/>
              <a:buNone/>
            </a:pPr>
            <a:r>
              <a:rPr lang="en-US" altLang="en-US" sz="1200" dirty="0">
                <a:latin typeface="Comic Sans MS" panose="030F0702030302020204" pitchFamily="66" charset="0"/>
              </a:rPr>
              <a:t>English breakfast - This a big hearty breakfast! Beans, bacon,</a:t>
            </a:r>
            <a:r>
              <a:rPr lang="en-US" altLang="en-US" sz="1200" baseline="0" dirty="0">
                <a:latin typeface="Comic Sans MS" panose="030F0702030302020204" pitchFamily="66" charset="0"/>
              </a:rPr>
              <a:t> </a:t>
            </a:r>
            <a:r>
              <a:rPr lang="en-US" altLang="en-US" sz="1200" dirty="0">
                <a:latin typeface="Comic Sans MS" panose="030F0702030302020204" pitchFamily="66" charset="0"/>
              </a:rPr>
              <a:t>Eggs, sausages, tomatoes, toast, cup of tea…</a:t>
            </a:r>
            <a:endParaRPr lang="en-US" altLang="en-US" dirty="0"/>
          </a:p>
          <a:p>
            <a:r>
              <a:rPr lang="en-US" altLang="en-US" sz="1200" dirty="0">
                <a:latin typeface="Comic Sans MS" panose="030F0702030302020204" pitchFamily="66" charset="0"/>
              </a:rPr>
              <a:t>Malawian cuisine can be very diverse with locals enjoying tea and fish like bream, salmon and sardines sourced from nearby Lake Malawi.</a:t>
            </a:r>
            <a:endParaRPr lang="en-US" altLang="en-US" dirty="0"/>
          </a:p>
          <a:p>
            <a:r>
              <a:rPr lang="en-US" altLang="en-US" dirty="0"/>
              <a:t>India is famous for it’s yummy spicy food. Indian cooking uses lots of spices to make the food smell, taste and look delicious.</a:t>
            </a:r>
          </a:p>
          <a:p>
            <a:r>
              <a:rPr lang="en-US" altLang="en-US" dirty="0"/>
              <a:t>Thalis are a selection of several small portions of different things, e.g. chutney, rice, yogurt, curry… they are one of the most</a:t>
            </a:r>
            <a:r>
              <a:rPr lang="en-US" altLang="en-US" baseline="0" dirty="0"/>
              <a:t> popular foods in the UK.</a:t>
            </a:r>
            <a:endParaRPr lang="en-US" altLang="en-US" dirty="0"/>
          </a:p>
          <a:p>
            <a:pPr>
              <a:buFontTx/>
              <a:buNone/>
            </a:pPr>
            <a:r>
              <a:rPr lang="en-US" altLang="en-US" sz="1200" dirty="0">
                <a:solidFill>
                  <a:srgbClr val="FF1922"/>
                </a:solidFill>
                <a:latin typeface="Comic Sans MS" panose="030F0702030302020204" pitchFamily="66" charset="0"/>
              </a:rPr>
              <a:t>Paella is a famous Spanish dish and it is made using sea food and vegetables and lots of rice!</a:t>
            </a:r>
            <a:r>
              <a:rPr lang="en-US" altLang="en-US" sz="1200" baseline="0" dirty="0">
                <a:solidFill>
                  <a:srgbClr val="FF1922"/>
                </a:solidFill>
                <a:latin typeface="Comic Sans MS" panose="030F0702030302020204" pitchFamily="66" charset="0"/>
              </a:rPr>
              <a:t> </a:t>
            </a:r>
            <a:r>
              <a:rPr lang="en-US" altLang="en-US" sz="1200" dirty="0">
                <a:solidFill>
                  <a:srgbClr val="FFA131"/>
                </a:solidFill>
                <a:latin typeface="Comic Sans MS" panose="030F0702030302020204" pitchFamily="66" charset="0"/>
              </a:rPr>
              <a:t>Omelets are made using lots of eggs, potatoes,</a:t>
            </a:r>
            <a:r>
              <a:rPr lang="en-US" altLang="en-US" sz="1200" baseline="0" dirty="0">
                <a:solidFill>
                  <a:srgbClr val="FFA131"/>
                </a:solidFill>
                <a:latin typeface="Comic Sans MS" panose="030F0702030302020204" pitchFamily="66" charset="0"/>
              </a:rPr>
              <a:t> </a:t>
            </a:r>
            <a:r>
              <a:rPr lang="en-US" altLang="en-US" sz="1200" dirty="0">
                <a:solidFill>
                  <a:srgbClr val="FFA131"/>
                </a:solidFill>
                <a:latin typeface="Comic Sans MS" panose="030F0702030302020204" pitchFamily="66" charset="0"/>
              </a:rPr>
              <a:t>herbs, meat, vegetables.</a:t>
            </a:r>
          </a:p>
          <a:p>
            <a:pPr>
              <a:buFontTx/>
              <a:buNone/>
            </a:pPr>
            <a:r>
              <a:rPr lang="en-US" altLang="en-US" sz="1600" dirty="0"/>
              <a:t>Jerk Chicken refers to the way it has been cooked. After the meat has been thoroughly cleaned it is smoked in a deep pit or on a BBQ and it is covered a sauce full of many spices. Curried Goat is also a </a:t>
            </a:r>
            <a:r>
              <a:rPr lang="en-US" altLang="en-US" sz="1600" dirty="0" err="1"/>
              <a:t>favourite</a:t>
            </a:r>
            <a:r>
              <a:rPr lang="en-US" altLang="en-US" sz="1600" dirty="0"/>
              <a:t> Caribbean dish. Have you ever eaten it at home?</a:t>
            </a:r>
          </a:p>
          <a:p>
            <a:r>
              <a:rPr lang="en-US" altLang="en-US" sz="1600" dirty="0">
                <a:solidFill>
                  <a:srgbClr val="FF0E02"/>
                </a:solidFill>
                <a:latin typeface="Comic Sans MS" panose="030F0702030302020204" pitchFamily="66" charset="0"/>
              </a:rPr>
              <a:t>Turkish</a:t>
            </a:r>
            <a:r>
              <a:rPr lang="en-US" altLang="en-US" sz="1600" dirty="0">
                <a:latin typeface="Comic Sans MS" panose="030F0702030302020204" pitchFamily="66" charset="0"/>
              </a:rPr>
              <a:t> and </a:t>
            </a:r>
            <a:r>
              <a:rPr lang="en-US" altLang="en-US" sz="1600" dirty="0">
                <a:solidFill>
                  <a:schemeClr val="accent2"/>
                </a:solidFill>
                <a:latin typeface="Comic Sans MS" panose="030F0702030302020204" pitchFamily="66" charset="0"/>
              </a:rPr>
              <a:t>Greek</a:t>
            </a:r>
            <a:r>
              <a:rPr lang="en-US" altLang="en-US" sz="1600" dirty="0">
                <a:latin typeface="Comic Sans MS" panose="030F0702030302020204" pitchFamily="66" charset="0"/>
              </a:rPr>
              <a:t> people eat lots of different types of olives especially at  breakfast time.</a:t>
            </a:r>
            <a:br>
              <a:rPr lang="en-US" altLang="en-US" sz="1600" dirty="0">
                <a:latin typeface="Comic Sans MS" panose="030F0702030302020204" pitchFamily="66" charset="0"/>
              </a:rPr>
            </a:br>
            <a:r>
              <a:rPr lang="en-US" altLang="en-US" sz="1600" dirty="0">
                <a:latin typeface="Comic Sans MS" panose="030F0702030302020204" pitchFamily="66" charset="0"/>
              </a:rPr>
              <a:t>Mezze and Kebabs are famous dishes from both countries. </a:t>
            </a:r>
            <a:r>
              <a:rPr lang="en-US" altLang="en-US" sz="1600" dirty="0"/>
              <a:t>Mezze are lots of little plates of food like, humus, olives, stuffed peppers, feta cheese, fried </a:t>
            </a:r>
            <a:r>
              <a:rPr lang="en-US" altLang="en-US" sz="1600" dirty="0" err="1"/>
              <a:t>aubergine</a:t>
            </a:r>
            <a:r>
              <a:rPr lang="en-US" altLang="en-US" sz="1600" dirty="0"/>
              <a:t>, vine stuffed leaves. Spicy rice.</a:t>
            </a:r>
          </a:p>
          <a:p>
            <a:r>
              <a:rPr lang="en-US" altLang="en-US" sz="1600" dirty="0"/>
              <a:t>Turkey and Greece are both famous for making Kebabs as well as pastry dishes.</a:t>
            </a:r>
          </a:p>
          <a:p>
            <a:r>
              <a:rPr lang="en-US" altLang="en-US" sz="1600" dirty="0"/>
              <a:t>Turkey is also known for making Baklava, a sweet filo pastry dessert.</a:t>
            </a:r>
          </a:p>
          <a:p>
            <a:pPr>
              <a:buFontTx/>
              <a:buNone/>
            </a:pPr>
            <a:endParaRPr lang="en-US" altLang="en-US" sz="1600" dirty="0">
              <a:solidFill>
                <a:srgbClr val="FF1922"/>
              </a:solidFill>
            </a:endParaRPr>
          </a:p>
          <a:p>
            <a:endParaRPr lang="en-GB" dirty="0"/>
          </a:p>
        </p:txBody>
      </p:sp>
      <p:sp>
        <p:nvSpPr>
          <p:cNvPr id="4" name="Slide Number Placeholder 3"/>
          <p:cNvSpPr>
            <a:spLocks noGrp="1"/>
          </p:cNvSpPr>
          <p:nvPr>
            <p:ph type="sldNum" sz="quarter" idx="10"/>
          </p:nvPr>
        </p:nvSpPr>
        <p:spPr/>
        <p:txBody>
          <a:bodyPr/>
          <a:lstStyle/>
          <a:p>
            <a:fld id="{B4967227-D71D-4D30-8619-0240CB93EDCE}" type="slidenum">
              <a:rPr lang="en-GB" smtClean="0"/>
              <a:t>28</a:t>
            </a:fld>
            <a:endParaRPr lang="en-GB"/>
          </a:p>
        </p:txBody>
      </p:sp>
    </p:spTree>
    <p:extLst>
      <p:ext uri="{BB962C8B-B14F-4D97-AF65-F5344CB8AC3E}">
        <p14:creationId xmlns:p14="http://schemas.microsoft.com/office/powerpoint/2010/main" val="364361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one</a:t>
            </a:r>
            <a:r>
              <a:rPr lang="en-GB" baseline="0" dirty="0"/>
              <a:t> pupil to share the sweets out among the class – going seat by seat or desk by desk (not individually choosing their friends) </a:t>
            </a:r>
          </a:p>
          <a:p>
            <a:r>
              <a:rPr lang="en-GB" baseline="0" dirty="0"/>
              <a:t>You should ensure they have less sweets than there are pupils</a:t>
            </a:r>
          </a:p>
          <a:p>
            <a:r>
              <a:rPr lang="en-GB" baseline="0" dirty="0"/>
              <a:t>Those who get sweets ask them how it makes them feel.</a:t>
            </a:r>
          </a:p>
          <a:p>
            <a:r>
              <a:rPr lang="en-GB" baseline="0" dirty="0"/>
              <a:t>Some may be able to say they felt sadness when their friend didn’t get a sweet.</a:t>
            </a:r>
          </a:p>
          <a:p>
            <a:r>
              <a:rPr lang="en-GB" baseline="0" dirty="0"/>
              <a:t>Explain unfortunately the things we need in life are not always shared out fairly. It is important to be kind to everyone.</a:t>
            </a:r>
            <a:endParaRPr lang="en-GB" dirty="0"/>
          </a:p>
        </p:txBody>
      </p:sp>
      <p:sp>
        <p:nvSpPr>
          <p:cNvPr id="4" name="Slide Number Placeholder 3"/>
          <p:cNvSpPr>
            <a:spLocks noGrp="1"/>
          </p:cNvSpPr>
          <p:nvPr>
            <p:ph type="sldNum" sz="quarter" idx="10"/>
          </p:nvPr>
        </p:nvSpPr>
        <p:spPr/>
        <p:txBody>
          <a:bodyPr/>
          <a:lstStyle/>
          <a:p>
            <a:fld id="{B4967227-D71D-4D30-8619-0240CB93EDCE}" type="slidenum">
              <a:rPr lang="en-GB" smtClean="0"/>
              <a:t>29</a:t>
            </a:fld>
            <a:endParaRPr lang="en-GB"/>
          </a:p>
        </p:txBody>
      </p:sp>
    </p:spTree>
    <p:extLst>
      <p:ext uri="{BB962C8B-B14F-4D97-AF65-F5344CB8AC3E}">
        <p14:creationId xmlns:p14="http://schemas.microsoft.com/office/powerpoint/2010/main" val="2456635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404233-E5C8-4C80-85F1-74B994924C77}" type="slidenum">
              <a:rPr lang="en-GB" smtClean="0"/>
              <a:t>30</a:t>
            </a:fld>
            <a:endParaRPr lang="en-GB"/>
          </a:p>
        </p:txBody>
      </p:sp>
    </p:spTree>
    <p:extLst>
      <p:ext uri="{BB962C8B-B14F-4D97-AF65-F5344CB8AC3E}">
        <p14:creationId xmlns:p14="http://schemas.microsoft.com/office/powerpoint/2010/main" val="250445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children what happens when they eat too much bad food – they end up feeling sick</a:t>
            </a:r>
          </a:p>
          <a:p>
            <a:r>
              <a:rPr lang="en-US" dirty="0"/>
              <a:t>How do you feel when you’re unwell? Happy/Sad?</a:t>
            </a:r>
          </a:p>
          <a:p>
            <a:r>
              <a:rPr lang="en-US" dirty="0"/>
              <a:t>Does your temperature increase? Do you feel warmer?</a:t>
            </a:r>
          </a:p>
          <a:p>
            <a:r>
              <a:rPr lang="en-US" dirty="0"/>
              <a:t>Can you have fun when your sick or do you stay in bed?</a:t>
            </a:r>
          </a:p>
          <a:p>
            <a:r>
              <a:rPr lang="en-US" dirty="0"/>
              <a:t>Who cares for you when your sick? Your parents, siblings, grandparents?</a:t>
            </a:r>
          </a:p>
          <a:p>
            <a:r>
              <a:rPr lang="en-US" dirty="0"/>
              <a:t>Explain that this is similar to the Earth, when we use too much of the things on Earth is also begins to feel sick. We can help Earth feel better again.</a:t>
            </a:r>
          </a:p>
        </p:txBody>
      </p:sp>
      <p:sp>
        <p:nvSpPr>
          <p:cNvPr id="4" name="Slide Number Placeholder 3"/>
          <p:cNvSpPr>
            <a:spLocks noGrp="1"/>
          </p:cNvSpPr>
          <p:nvPr>
            <p:ph type="sldNum" sz="quarter" idx="5"/>
          </p:nvPr>
        </p:nvSpPr>
        <p:spPr/>
        <p:txBody>
          <a:bodyPr/>
          <a:lstStyle/>
          <a:p>
            <a:fld id="{35D4C406-08D5-7A47-9617-393C7B7F58B9}" type="slidenum">
              <a:rPr lang="en-US" smtClean="0"/>
              <a:t>37</a:t>
            </a:fld>
            <a:endParaRPr lang="en-US"/>
          </a:p>
        </p:txBody>
      </p:sp>
    </p:spTree>
    <p:extLst>
      <p:ext uri="{BB962C8B-B14F-4D97-AF65-F5344CB8AC3E}">
        <p14:creationId xmlns:p14="http://schemas.microsoft.com/office/powerpoint/2010/main" val="396474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 reduce, reuse, recycle, walking, planting a tree</a:t>
            </a:r>
          </a:p>
          <a:p>
            <a:r>
              <a:rPr lang="en-US" dirty="0"/>
              <a:t>Bad – leaving lights on, driving the car everywhere, wasting water by leaving the tap running</a:t>
            </a:r>
          </a:p>
        </p:txBody>
      </p:sp>
      <p:sp>
        <p:nvSpPr>
          <p:cNvPr id="4" name="Slide Number Placeholder 3"/>
          <p:cNvSpPr>
            <a:spLocks noGrp="1"/>
          </p:cNvSpPr>
          <p:nvPr>
            <p:ph type="sldNum" sz="quarter" idx="5"/>
          </p:nvPr>
        </p:nvSpPr>
        <p:spPr/>
        <p:txBody>
          <a:bodyPr/>
          <a:lstStyle/>
          <a:p>
            <a:fld id="{35D4C406-08D5-7A47-9617-393C7B7F58B9}" type="slidenum">
              <a:rPr lang="en-US" smtClean="0"/>
              <a:t>38</a:t>
            </a:fld>
            <a:endParaRPr lang="en-US"/>
          </a:p>
        </p:txBody>
      </p:sp>
    </p:spTree>
    <p:extLst>
      <p:ext uri="{BB962C8B-B14F-4D97-AF65-F5344CB8AC3E}">
        <p14:creationId xmlns:p14="http://schemas.microsoft.com/office/powerpoint/2010/main" val="220460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 print some images for children to walk around the room and discuss</a:t>
            </a:r>
          </a:p>
        </p:txBody>
      </p:sp>
      <p:sp>
        <p:nvSpPr>
          <p:cNvPr id="4" name="Slide Number Placeholder 3"/>
          <p:cNvSpPr>
            <a:spLocks noGrp="1"/>
          </p:cNvSpPr>
          <p:nvPr>
            <p:ph type="sldNum" sz="quarter" idx="10"/>
          </p:nvPr>
        </p:nvSpPr>
        <p:spPr/>
        <p:txBody>
          <a:bodyPr/>
          <a:lstStyle/>
          <a:p>
            <a:fld id="{B4967227-D71D-4D30-8619-0240CB93EDCE}" type="slidenum">
              <a:rPr lang="en-GB" smtClean="0"/>
              <a:t>7</a:t>
            </a:fld>
            <a:endParaRPr lang="en-GB"/>
          </a:p>
        </p:txBody>
      </p:sp>
    </p:spTree>
    <p:extLst>
      <p:ext uri="{BB962C8B-B14F-4D97-AF65-F5344CB8AC3E}">
        <p14:creationId xmlns:p14="http://schemas.microsoft.com/office/powerpoint/2010/main" val="336551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around the world</a:t>
            </a:r>
            <a:r>
              <a:rPr lang="en-GB" baseline="0" dirty="0"/>
              <a:t> dress differently and have traditional clothing</a:t>
            </a:r>
            <a:endParaRPr lang="en-GB" dirty="0"/>
          </a:p>
        </p:txBody>
      </p:sp>
      <p:sp>
        <p:nvSpPr>
          <p:cNvPr id="4" name="Slide Number Placeholder 3"/>
          <p:cNvSpPr>
            <a:spLocks noGrp="1"/>
          </p:cNvSpPr>
          <p:nvPr>
            <p:ph type="sldNum" sz="quarter" idx="10"/>
          </p:nvPr>
        </p:nvSpPr>
        <p:spPr/>
        <p:txBody>
          <a:bodyPr/>
          <a:lstStyle/>
          <a:p>
            <a:fld id="{B4967227-D71D-4D30-8619-0240CB93EDCE}" type="slidenum">
              <a:rPr lang="en-GB" smtClean="0"/>
              <a:t>21</a:t>
            </a:fld>
            <a:endParaRPr lang="en-GB"/>
          </a:p>
        </p:txBody>
      </p:sp>
    </p:spTree>
    <p:extLst>
      <p:ext uri="{BB962C8B-B14F-4D97-AF65-F5344CB8AC3E}">
        <p14:creationId xmlns:p14="http://schemas.microsoft.com/office/powerpoint/2010/main" val="313405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latin typeface="SassoonPrimaryType" pitchFamily="2" charset="0"/>
              </a:rPr>
              <a:t>Tartan is a criss-crossed pattern of horizontal and vertical bands in lots of colours.  The tartan is Scotland’s national dress!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SassoonPrimaryType" pitchFamily="2" charset="0"/>
              </a:rPr>
              <a:t>2.</a:t>
            </a:r>
            <a:r>
              <a:rPr lang="en-GB" sz="1200" baseline="0" dirty="0">
                <a:latin typeface="SassoonPrimaryType" pitchFamily="2" charset="0"/>
              </a:rPr>
              <a:t>  </a:t>
            </a:r>
            <a:r>
              <a:rPr lang="en-GB" sz="1200" dirty="0">
                <a:latin typeface="SassoonPrimaryType" pitchFamily="2" charset="0"/>
              </a:rPr>
              <a:t>In India cotton fabric is used to make clothes that is lightweight. This material is a favourite because it keeps the wearer cool and is easily washed. Girl – Sari and male </a:t>
            </a:r>
            <a:r>
              <a:rPr lang="en-GB" sz="1200" dirty="0" err="1">
                <a:latin typeface="SassoonPrimaryType" pitchFamily="2" charset="0"/>
              </a:rPr>
              <a:t>Sherwani</a:t>
            </a:r>
            <a:endParaRPr lang="en-GB" sz="1200" dirty="0">
              <a:latin typeface="SassoonPrimaryType"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SassoonPrimaryType" pitchFamily="2" charset="0"/>
              </a:rPr>
              <a:t>3. The Chinese believe that the colour red is lucky.  They believe that the colour red can bring good luck and riches. Cheongsam for girls and Tang suit for men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SassoonPrimaryType" pitchFamily="2" charset="0"/>
              </a:rPr>
              <a:t>4. The Eskimos make their clothing out of the </a:t>
            </a:r>
            <a:r>
              <a:rPr lang="en-GB" sz="1200" b="1" dirty="0">
                <a:latin typeface="SassoonPrimaryType" pitchFamily="2" charset="0"/>
              </a:rPr>
              <a:t>natural resources </a:t>
            </a:r>
            <a:r>
              <a:rPr lang="en-GB" sz="1200" dirty="0">
                <a:latin typeface="SassoonPrimaryType" pitchFamily="2" charset="0"/>
              </a:rPr>
              <a:t>they have around them. They make most of their clothes out of animal skin. </a:t>
            </a:r>
            <a:r>
              <a:rPr lang="en-GB" sz="1200" b="1" i="0" u="none" strike="noStrike" kern="1200" dirty="0" err="1">
                <a:solidFill>
                  <a:schemeClr val="tx1"/>
                </a:solidFill>
                <a:effectLst/>
                <a:latin typeface="+mn-lt"/>
                <a:ea typeface="+mn-ea"/>
                <a:cs typeface="+mn-cs"/>
              </a:rPr>
              <a:t>Yup'ik</a:t>
            </a:r>
            <a:r>
              <a:rPr lang="en-GB" sz="1200" b="1" i="0" u="none" strike="noStrike" kern="1200" dirty="0">
                <a:solidFill>
                  <a:schemeClr val="tx1"/>
                </a:solidFill>
                <a:effectLst/>
                <a:latin typeface="+mn-lt"/>
                <a:ea typeface="+mn-ea"/>
                <a:cs typeface="+mn-cs"/>
              </a:rPr>
              <a:t> clothing and </a:t>
            </a:r>
            <a:r>
              <a:rPr lang="en-GB" sz="1200" b="1" i="0" u="none" strike="noStrike" kern="1200" dirty="0" err="1">
                <a:solidFill>
                  <a:schemeClr val="tx1"/>
                </a:solidFill>
                <a:effectLst/>
                <a:latin typeface="+mn-lt"/>
                <a:ea typeface="+mn-ea"/>
                <a:cs typeface="+mn-cs"/>
              </a:rPr>
              <a:t>Cup'ik</a:t>
            </a:r>
            <a:r>
              <a:rPr lang="en-GB" sz="1200" b="1" i="0" u="none" strike="noStrike" kern="1200" dirty="0">
                <a:solidFill>
                  <a:schemeClr val="tx1"/>
                </a:solidFill>
                <a:effectLst/>
                <a:latin typeface="+mn-lt"/>
                <a:ea typeface="+mn-ea"/>
                <a:cs typeface="+mn-cs"/>
              </a:rPr>
              <a:t> clothing</a:t>
            </a:r>
            <a:endParaRPr lang="en-GB" sz="1200" dirty="0">
              <a:latin typeface="SassoonPrimaryType"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SassoonPrimaryType" pitchFamily="2" charset="0"/>
              </a:rPr>
              <a:t>5.</a:t>
            </a:r>
            <a:r>
              <a:rPr lang="en-GB" sz="1200" baseline="0" dirty="0">
                <a:latin typeface="SassoonPrimaryType" pitchFamily="2" charset="0"/>
              </a:rPr>
              <a:t> </a:t>
            </a:r>
            <a:r>
              <a:rPr lang="en-GB" sz="1200" dirty="0">
                <a:latin typeface="SassoonPrimaryType" pitchFamily="2" charset="0"/>
              </a:rPr>
              <a:t>Russia is known for its fur hats called, "</a:t>
            </a:r>
            <a:r>
              <a:rPr lang="en-GB" sz="1200" dirty="0" err="1">
                <a:solidFill>
                  <a:srgbClr val="FF0000"/>
                </a:solidFill>
                <a:latin typeface="SassoonPrimaryType" pitchFamily="2" charset="0"/>
              </a:rPr>
              <a:t>ushanka</a:t>
            </a:r>
            <a:r>
              <a:rPr lang="en-GB" sz="1200" dirty="0">
                <a:latin typeface="SassoonPrimaryType" pitchFamily="2" charset="0"/>
              </a:rPr>
              <a:t>," which keep Russians warm during the cold, snowy days. </a:t>
            </a:r>
            <a:r>
              <a:rPr lang="en-GB" sz="1200" b="0" i="0" u="none" strike="noStrike" kern="1200" dirty="0">
                <a:solidFill>
                  <a:schemeClr val="tx1"/>
                </a:solidFill>
                <a:effectLst/>
                <a:latin typeface="+mn-lt"/>
                <a:ea typeface="+mn-ea"/>
                <a:cs typeface="+mn-cs"/>
              </a:rPr>
              <a:t>The </a:t>
            </a:r>
            <a:r>
              <a:rPr lang="en-GB" sz="1200" b="0" i="0" u="none" strike="noStrike" kern="1200" dirty="0" err="1">
                <a:solidFill>
                  <a:schemeClr val="tx1"/>
                </a:solidFill>
                <a:effectLst/>
                <a:latin typeface="+mn-lt"/>
                <a:ea typeface="+mn-ea"/>
                <a:cs typeface="+mn-cs"/>
              </a:rPr>
              <a:t>sarafan</a:t>
            </a:r>
            <a:r>
              <a:rPr lang="en-GB" sz="1200" b="0" i="0" u="none" strike="noStrike" kern="1200" dirty="0">
                <a:solidFill>
                  <a:schemeClr val="tx1"/>
                </a:solidFill>
                <a:effectLst/>
                <a:latin typeface="+mn-lt"/>
                <a:ea typeface="+mn-ea"/>
                <a:cs typeface="+mn-cs"/>
              </a:rPr>
              <a:t> and the </a:t>
            </a:r>
            <a:r>
              <a:rPr lang="en-GB" sz="1200" b="0" i="0" u="none" strike="noStrike" kern="1200" dirty="0" err="1">
                <a:solidFill>
                  <a:schemeClr val="tx1"/>
                </a:solidFill>
                <a:effectLst/>
                <a:latin typeface="+mn-lt"/>
                <a:ea typeface="+mn-ea"/>
                <a:cs typeface="+mn-cs"/>
              </a:rPr>
              <a:t>poneva</a:t>
            </a:r>
            <a:endParaRPr lang="en-GB" sz="1200" dirty="0">
              <a:latin typeface="SassoonPrimaryType"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6. </a:t>
            </a:r>
            <a:r>
              <a:rPr kumimoji="0" lang="en-US" sz="1200" b="0" i="0" u="none" strike="noStrike" kern="1200" cap="none" spc="0" normalizeH="0" baseline="0" noProof="0" dirty="0">
                <a:ln>
                  <a:noFill/>
                </a:ln>
                <a:solidFill>
                  <a:srgbClr val="202124"/>
                </a:solidFill>
                <a:effectLst/>
                <a:uLnTx/>
                <a:uFillTx/>
                <a:latin typeface="Google Sans"/>
                <a:ea typeface="+mn-ea"/>
                <a:cs typeface="+mn-cs"/>
              </a:rPr>
              <a:t>In East Africa, </a:t>
            </a:r>
            <a:r>
              <a:rPr kumimoji="0" lang="en-US" sz="1200" b="0" i="0" u="none" strike="noStrike" kern="1200" cap="none" spc="0" normalizeH="0" baseline="0" noProof="0" dirty="0">
                <a:ln>
                  <a:noFill/>
                </a:ln>
                <a:solidFill>
                  <a:srgbClr val="040C28"/>
                </a:solidFill>
                <a:effectLst/>
                <a:uLnTx/>
                <a:uFillTx/>
                <a:latin typeface="Google Sans"/>
                <a:ea typeface="+mn-ea"/>
                <a:cs typeface="+mn-cs"/>
              </a:rPr>
              <a:t>the kanzu is the traditional dress worn by Swahili-speaking men.</a:t>
            </a:r>
            <a:r>
              <a:rPr kumimoji="0" lang="en-US" sz="1200" b="0" i="0" u="none" strike="noStrike" kern="1200" cap="none" spc="0" normalizeH="0" baseline="0" noProof="0" dirty="0">
                <a:ln>
                  <a:noFill/>
                </a:ln>
                <a:solidFill>
                  <a:srgbClr val="202124"/>
                </a:solidFill>
                <a:effectLst/>
                <a:uLnTx/>
                <a:uFillTx/>
                <a:latin typeface="Google Sans"/>
                <a:ea typeface="+mn-ea"/>
                <a:cs typeface="+mn-cs"/>
              </a:rPr>
              <a:t> </a:t>
            </a:r>
            <a:r>
              <a:rPr kumimoji="0" lang="en-US" sz="1200" b="0" i="0" u="none" strike="noStrike" kern="1200" cap="none" spc="0" normalizeH="0" baseline="0" noProof="0" dirty="0">
                <a:ln>
                  <a:noFill/>
                </a:ln>
                <a:solidFill>
                  <a:srgbClr val="040C28"/>
                </a:solidFill>
                <a:effectLst/>
                <a:uLnTx/>
                <a:uFillTx/>
                <a:latin typeface="Google Sans"/>
                <a:ea typeface="+mn-ea"/>
                <a:cs typeface="+mn-cs"/>
              </a:rPr>
              <a:t>Women wear the kanga and the </a:t>
            </a:r>
            <a:r>
              <a:rPr kumimoji="0" lang="en-US" sz="1200" b="0" i="0" u="none" strike="noStrike" kern="1200" cap="none" spc="0" normalizeH="0" baseline="0" noProof="0" dirty="0" err="1">
                <a:ln>
                  <a:noFill/>
                </a:ln>
                <a:solidFill>
                  <a:srgbClr val="040C28"/>
                </a:solidFill>
                <a:effectLst/>
                <a:uLnTx/>
                <a:uFillTx/>
                <a:latin typeface="Google Sans"/>
                <a:ea typeface="+mn-ea"/>
                <a:cs typeface="+mn-cs"/>
              </a:rPr>
              <a:t>gomesi</a:t>
            </a:r>
            <a:r>
              <a:rPr kumimoji="0" lang="en-US" sz="1200" b="0" i="0" u="none" strike="noStrike" kern="1200" cap="none" spc="0" normalizeH="0" baseline="0" noProof="0" dirty="0">
                <a:ln>
                  <a:noFill/>
                </a:ln>
                <a:solidFill>
                  <a:srgbClr val="040C28"/>
                </a:solidFill>
                <a:effectLst/>
                <a:uLnTx/>
                <a:uFillTx/>
                <a:latin typeface="Google Sans"/>
                <a:ea typeface="+mn-ea"/>
                <a:cs typeface="+mn-cs"/>
              </a:rPr>
              <a:t>. These </a:t>
            </a:r>
            <a:r>
              <a:rPr kumimoji="0" lang="en-US" sz="1200" b="0" i="0" u="none" strike="noStrike" kern="1200" cap="none" spc="0" normalizeH="0" baseline="0" noProof="0" dirty="0" err="1">
                <a:ln>
                  <a:noFill/>
                </a:ln>
                <a:solidFill>
                  <a:srgbClr val="040C28"/>
                </a:solidFill>
                <a:effectLst/>
                <a:uLnTx/>
                <a:uFillTx/>
                <a:latin typeface="Google Sans"/>
                <a:ea typeface="+mn-ea"/>
                <a:cs typeface="+mn-cs"/>
              </a:rPr>
              <a:t>colourful</a:t>
            </a:r>
            <a:r>
              <a:rPr kumimoji="0" lang="en-US" sz="1200" b="0" i="0" u="none" strike="noStrike" kern="1200" cap="none" spc="0" normalizeH="0" baseline="0" noProof="0" dirty="0">
                <a:ln>
                  <a:noFill/>
                </a:ln>
                <a:solidFill>
                  <a:srgbClr val="040C28"/>
                </a:solidFill>
                <a:effectLst/>
                <a:uLnTx/>
                <a:uFillTx/>
                <a:latin typeface="Google Sans"/>
                <a:ea typeface="+mn-ea"/>
                <a:cs typeface="+mn-cs"/>
              </a:rPr>
              <a:t> patterns are printed onto locally sourced materials. </a:t>
            </a:r>
            <a:endParaRPr lang="en-GB" sz="1200" dirty="0">
              <a:latin typeface="SassoonPrimaryType" pitchFamily="2" charset="0"/>
            </a:endParaRPr>
          </a:p>
          <a:p>
            <a:endParaRPr lang="en-GB" dirty="0"/>
          </a:p>
          <a:p>
            <a:r>
              <a:rPr lang="en-GB" dirty="0"/>
              <a:t>Worksheet to colour in and show how people dress differently</a:t>
            </a:r>
            <a:r>
              <a:rPr lang="en-GB" baseline="0" dirty="0"/>
              <a:t> and have different cultures</a:t>
            </a:r>
          </a:p>
          <a:p>
            <a:r>
              <a:rPr lang="en-GB" baseline="0" dirty="0"/>
              <a:t>Also mention the different colours of their skin.</a:t>
            </a:r>
          </a:p>
          <a:p>
            <a:endParaRPr lang="en-GB" baseline="0" dirty="0"/>
          </a:p>
          <a:p>
            <a:r>
              <a:rPr lang="en-GB" baseline="0" dirty="0"/>
              <a:t>Unfortunately people can be mean to one another when someone looks or dresses differently but we are here today to remember to celebrate what is different. We must respect how different people around the world look or choose to dress.</a:t>
            </a:r>
            <a:endParaRPr lang="en-GB" dirty="0"/>
          </a:p>
        </p:txBody>
      </p:sp>
      <p:sp>
        <p:nvSpPr>
          <p:cNvPr id="4" name="Slide Number Placeholder 3"/>
          <p:cNvSpPr>
            <a:spLocks noGrp="1"/>
          </p:cNvSpPr>
          <p:nvPr>
            <p:ph type="sldNum" sz="quarter" idx="10"/>
          </p:nvPr>
        </p:nvSpPr>
        <p:spPr/>
        <p:txBody>
          <a:bodyPr/>
          <a:lstStyle/>
          <a:p>
            <a:fld id="{B4967227-D71D-4D30-8619-0240CB93EDCE}" type="slidenum">
              <a:rPr lang="en-GB" smtClean="0"/>
              <a:t>22</a:t>
            </a:fld>
            <a:endParaRPr lang="en-GB"/>
          </a:p>
        </p:txBody>
      </p:sp>
    </p:spTree>
    <p:extLst>
      <p:ext uri="{BB962C8B-B14F-4D97-AF65-F5344CB8AC3E}">
        <p14:creationId xmlns:p14="http://schemas.microsoft.com/office/powerpoint/2010/main" val="372101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latin typeface="SassoonPrimaryType" pitchFamily="2" charset="0"/>
              </a:rPr>
              <a:t>Tartan is a criss-crossed pattern of horizontal and vertical bands in lots of colours.  The tartan is Scotland’s national dress!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SassoonPrimaryType" pitchFamily="2" charset="0"/>
              </a:rPr>
              <a:t>2.</a:t>
            </a:r>
            <a:r>
              <a:rPr lang="en-GB" sz="1200" baseline="0" dirty="0">
                <a:latin typeface="SassoonPrimaryType" pitchFamily="2" charset="0"/>
              </a:rPr>
              <a:t>  </a:t>
            </a:r>
            <a:r>
              <a:rPr lang="en-GB" sz="1200" dirty="0">
                <a:latin typeface="SassoonPrimaryType" pitchFamily="2" charset="0"/>
              </a:rPr>
              <a:t>In India cotton fabric is used to make clothes that is lightweight. This material is a favourite because it keeps the wearer cool and is easily washed. Girl – Sari and male </a:t>
            </a:r>
            <a:r>
              <a:rPr lang="en-GB" sz="1200" dirty="0" err="1">
                <a:latin typeface="SassoonPrimaryType" pitchFamily="2" charset="0"/>
              </a:rPr>
              <a:t>Sherwani</a:t>
            </a:r>
            <a:endParaRPr lang="en-GB" sz="1200" dirty="0">
              <a:latin typeface="SassoonPrimaryType"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SassoonPrimaryType" pitchFamily="2" charset="0"/>
              </a:rPr>
              <a:t>3. The Chinese believe that the colour red is lucky.  They believe that the colour red can bring good luck and riches. Cheongsam for girls and Tang suit for men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SassoonPrimaryType" pitchFamily="2" charset="0"/>
              </a:rPr>
              <a:t>4. The Eskimos make their clothing out of the </a:t>
            </a:r>
            <a:r>
              <a:rPr lang="en-GB" sz="1200" b="1" dirty="0">
                <a:latin typeface="SassoonPrimaryType" pitchFamily="2" charset="0"/>
              </a:rPr>
              <a:t>natural resources </a:t>
            </a:r>
            <a:r>
              <a:rPr lang="en-GB" sz="1200" dirty="0">
                <a:latin typeface="SassoonPrimaryType" pitchFamily="2" charset="0"/>
              </a:rPr>
              <a:t>they have around them. They make most of their clothes out of animal skin. </a:t>
            </a:r>
            <a:r>
              <a:rPr lang="en-GB" sz="1200" b="1" i="0" u="none" strike="noStrike" kern="1200" dirty="0" err="1">
                <a:solidFill>
                  <a:schemeClr val="tx1"/>
                </a:solidFill>
                <a:effectLst/>
                <a:latin typeface="+mn-lt"/>
                <a:ea typeface="+mn-ea"/>
                <a:cs typeface="+mn-cs"/>
              </a:rPr>
              <a:t>Yup'ik</a:t>
            </a:r>
            <a:r>
              <a:rPr lang="en-GB" sz="1200" b="1" i="0" u="none" strike="noStrike" kern="1200" dirty="0">
                <a:solidFill>
                  <a:schemeClr val="tx1"/>
                </a:solidFill>
                <a:effectLst/>
                <a:latin typeface="+mn-lt"/>
                <a:ea typeface="+mn-ea"/>
                <a:cs typeface="+mn-cs"/>
              </a:rPr>
              <a:t> clothing and </a:t>
            </a:r>
            <a:r>
              <a:rPr lang="en-GB" sz="1200" b="1" i="0" u="none" strike="noStrike" kern="1200" dirty="0" err="1">
                <a:solidFill>
                  <a:schemeClr val="tx1"/>
                </a:solidFill>
                <a:effectLst/>
                <a:latin typeface="+mn-lt"/>
                <a:ea typeface="+mn-ea"/>
                <a:cs typeface="+mn-cs"/>
              </a:rPr>
              <a:t>Cup'ik</a:t>
            </a:r>
            <a:r>
              <a:rPr lang="en-GB" sz="1200" b="1" i="0" u="none" strike="noStrike" kern="1200" dirty="0">
                <a:solidFill>
                  <a:schemeClr val="tx1"/>
                </a:solidFill>
                <a:effectLst/>
                <a:latin typeface="+mn-lt"/>
                <a:ea typeface="+mn-ea"/>
                <a:cs typeface="+mn-cs"/>
              </a:rPr>
              <a:t> clothing</a:t>
            </a:r>
            <a:endParaRPr lang="en-GB" sz="1200" dirty="0">
              <a:latin typeface="SassoonPrimaryType"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SassoonPrimaryType" pitchFamily="2" charset="0"/>
              </a:rPr>
              <a:t>5.</a:t>
            </a:r>
            <a:r>
              <a:rPr lang="en-GB" sz="1200" baseline="0" dirty="0">
                <a:latin typeface="SassoonPrimaryType" pitchFamily="2" charset="0"/>
              </a:rPr>
              <a:t> </a:t>
            </a:r>
            <a:r>
              <a:rPr lang="en-GB" sz="1200" dirty="0">
                <a:latin typeface="SassoonPrimaryType" pitchFamily="2" charset="0"/>
              </a:rPr>
              <a:t>Russia is known for its fur hats called, "</a:t>
            </a:r>
            <a:r>
              <a:rPr lang="en-GB" sz="1200" dirty="0" err="1">
                <a:solidFill>
                  <a:srgbClr val="FF0000"/>
                </a:solidFill>
                <a:latin typeface="SassoonPrimaryType" pitchFamily="2" charset="0"/>
              </a:rPr>
              <a:t>ushanka</a:t>
            </a:r>
            <a:r>
              <a:rPr lang="en-GB" sz="1200" dirty="0">
                <a:latin typeface="SassoonPrimaryType" pitchFamily="2" charset="0"/>
              </a:rPr>
              <a:t>," which keep Russians warm during the cold, snowy days. </a:t>
            </a:r>
            <a:r>
              <a:rPr lang="en-GB" sz="1200" b="0" i="0" u="none" strike="noStrike" kern="1200" dirty="0">
                <a:solidFill>
                  <a:schemeClr val="tx1"/>
                </a:solidFill>
                <a:effectLst/>
                <a:latin typeface="+mn-lt"/>
                <a:ea typeface="+mn-ea"/>
                <a:cs typeface="+mn-cs"/>
              </a:rPr>
              <a:t>The </a:t>
            </a:r>
            <a:r>
              <a:rPr lang="en-GB" sz="1200" b="0" i="0" u="none" strike="noStrike" kern="1200" dirty="0" err="1">
                <a:solidFill>
                  <a:schemeClr val="tx1"/>
                </a:solidFill>
                <a:effectLst/>
                <a:latin typeface="+mn-lt"/>
                <a:ea typeface="+mn-ea"/>
                <a:cs typeface="+mn-cs"/>
              </a:rPr>
              <a:t>sarafan</a:t>
            </a:r>
            <a:r>
              <a:rPr lang="en-GB" sz="1200" b="0" i="0" u="none" strike="noStrike" kern="1200" dirty="0">
                <a:solidFill>
                  <a:schemeClr val="tx1"/>
                </a:solidFill>
                <a:effectLst/>
                <a:latin typeface="+mn-lt"/>
                <a:ea typeface="+mn-ea"/>
                <a:cs typeface="+mn-cs"/>
              </a:rPr>
              <a:t> and the </a:t>
            </a:r>
            <a:r>
              <a:rPr lang="en-GB" sz="1200" b="0" i="0" u="none" strike="noStrike" kern="1200" dirty="0" err="1">
                <a:solidFill>
                  <a:schemeClr val="tx1"/>
                </a:solidFill>
                <a:effectLst/>
                <a:latin typeface="+mn-lt"/>
                <a:ea typeface="+mn-ea"/>
                <a:cs typeface="+mn-cs"/>
              </a:rPr>
              <a:t>poneva</a:t>
            </a:r>
            <a:endParaRPr lang="en-GB" sz="1200" dirty="0">
              <a:latin typeface="SassoonPrimaryType"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6. </a:t>
            </a:r>
            <a:r>
              <a:rPr lang="en-US" b="0" i="0" dirty="0">
                <a:solidFill>
                  <a:srgbClr val="202124"/>
                </a:solidFill>
                <a:effectLst/>
                <a:latin typeface="Google Sans"/>
              </a:rPr>
              <a:t>In East Africa, </a:t>
            </a:r>
            <a:r>
              <a:rPr lang="en-US" b="0" i="0" dirty="0">
                <a:solidFill>
                  <a:srgbClr val="040C28"/>
                </a:solidFill>
                <a:effectLst/>
                <a:latin typeface="Google Sans"/>
              </a:rPr>
              <a:t>the kanzu is the traditional dress worn by Swahili-speaking men.</a:t>
            </a:r>
            <a:r>
              <a:rPr lang="en-US" b="0" i="0" dirty="0">
                <a:solidFill>
                  <a:srgbClr val="202124"/>
                </a:solidFill>
                <a:effectLst/>
                <a:latin typeface="Google Sans"/>
              </a:rPr>
              <a:t> </a:t>
            </a:r>
            <a:r>
              <a:rPr lang="en-US" b="0" i="0" dirty="0">
                <a:solidFill>
                  <a:srgbClr val="040C28"/>
                </a:solidFill>
                <a:effectLst/>
                <a:latin typeface="Google Sans"/>
              </a:rPr>
              <a:t>Women wear the kanga and the </a:t>
            </a:r>
            <a:r>
              <a:rPr lang="en-US" b="0" i="0" dirty="0" err="1">
                <a:solidFill>
                  <a:srgbClr val="040C28"/>
                </a:solidFill>
                <a:effectLst/>
                <a:latin typeface="Google Sans"/>
              </a:rPr>
              <a:t>gomesi</a:t>
            </a:r>
            <a:r>
              <a:rPr lang="en-US" b="0" i="0" dirty="0">
                <a:solidFill>
                  <a:srgbClr val="202124"/>
                </a:solidFill>
                <a:effectLst/>
                <a:latin typeface="Google Sans"/>
              </a:rPr>
              <a:t>. </a:t>
            </a:r>
            <a:r>
              <a:rPr kumimoji="0" lang="en-US" sz="1200" b="0" i="0" u="none" strike="noStrike" kern="1200" cap="none" spc="0" normalizeH="0" baseline="0" noProof="0" dirty="0">
                <a:ln>
                  <a:noFill/>
                </a:ln>
                <a:solidFill>
                  <a:srgbClr val="040C28"/>
                </a:solidFill>
                <a:effectLst/>
                <a:uLnTx/>
                <a:uFillTx/>
                <a:latin typeface="Google Sans"/>
                <a:ea typeface="+mn-ea"/>
                <a:cs typeface="+mn-cs"/>
              </a:rPr>
              <a:t>These </a:t>
            </a:r>
            <a:r>
              <a:rPr kumimoji="0" lang="en-US" sz="1200" b="0" i="0" u="none" strike="noStrike" kern="1200" cap="none" spc="0" normalizeH="0" baseline="0" noProof="0" dirty="0" err="1">
                <a:ln>
                  <a:noFill/>
                </a:ln>
                <a:solidFill>
                  <a:srgbClr val="040C28"/>
                </a:solidFill>
                <a:effectLst/>
                <a:uLnTx/>
                <a:uFillTx/>
                <a:latin typeface="Google Sans"/>
                <a:ea typeface="+mn-ea"/>
                <a:cs typeface="+mn-cs"/>
              </a:rPr>
              <a:t>colourful</a:t>
            </a:r>
            <a:r>
              <a:rPr kumimoji="0" lang="en-US" sz="1200" b="0" i="0" u="none" strike="noStrike" kern="1200" cap="none" spc="0" normalizeH="0" baseline="0" noProof="0" dirty="0">
                <a:ln>
                  <a:noFill/>
                </a:ln>
                <a:solidFill>
                  <a:srgbClr val="040C28"/>
                </a:solidFill>
                <a:effectLst/>
                <a:uLnTx/>
                <a:uFillTx/>
                <a:latin typeface="Google Sans"/>
                <a:ea typeface="+mn-ea"/>
                <a:cs typeface="+mn-cs"/>
              </a:rPr>
              <a:t> patterns are printed onto locally sourced materials. </a:t>
            </a:r>
            <a:endParaRPr lang="en-GB" sz="1200" dirty="0">
              <a:latin typeface="SassoonPrimaryType"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SassoonPrimaryType" pitchFamily="2" charset="0"/>
            </a:endParaRPr>
          </a:p>
          <a:p>
            <a:endParaRPr lang="en-GB" dirty="0"/>
          </a:p>
        </p:txBody>
      </p:sp>
      <p:sp>
        <p:nvSpPr>
          <p:cNvPr id="4" name="Slide Number Placeholder 3"/>
          <p:cNvSpPr>
            <a:spLocks noGrp="1"/>
          </p:cNvSpPr>
          <p:nvPr>
            <p:ph type="sldNum" sz="quarter" idx="10"/>
          </p:nvPr>
        </p:nvSpPr>
        <p:spPr/>
        <p:txBody>
          <a:bodyPr/>
          <a:lstStyle/>
          <a:p>
            <a:fld id="{B4967227-D71D-4D30-8619-0240CB93EDCE}" type="slidenum">
              <a:rPr lang="en-GB" smtClean="0"/>
              <a:t>23</a:t>
            </a:fld>
            <a:endParaRPr lang="en-GB"/>
          </a:p>
        </p:txBody>
      </p:sp>
    </p:spTree>
    <p:extLst>
      <p:ext uri="{BB962C8B-B14F-4D97-AF65-F5344CB8AC3E}">
        <p14:creationId xmlns:p14="http://schemas.microsoft.com/office/powerpoint/2010/main" val="170910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967227-D71D-4D30-8619-0240CB93EDCE}" type="slidenum">
              <a:rPr lang="en-GB" smtClean="0"/>
              <a:t>24</a:t>
            </a:fld>
            <a:endParaRPr lang="en-GB"/>
          </a:p>
        </p:txBody>
      </p:sp>
    </p:spTree>
    <p:extLst>
      <p:ext uri="{BB962C8B-B14F-4D97-AF65-F5344CB8AC3E}">
        <p14:creationId xmlns:p14="http://schemas.microsoft.com/office/powerpoint/2010/main" val="1278855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a:t>
            </a:r>
            <a:r>
              <a:rPr lang="en-GB" baseline="0" dirty="0"/>
              <a:t> the video to allow class to understand the difference between needs and wants</a:t>
            </a:r>
          </a:p>
          <a:p>
            <a:r>
              <a:rPr lang="en-GB" baseline="0" dirty="0"/>
              <a:t>Check understanding by looking at pictures and seeing if they can identify if they are needs or wants</a:t>
            </a:r>
          </a:p>
        </p:txBody>
      </p:sp>
      <p:sp>
        <p:nvSpPr>
          <p:cNvPr id="4" name="Slide Number Placeholder 3"/>
          <p:cNvSpPr>
            <a:spLocks noGrp="1"/>
          </p:cNvSpPr>
          <p:nvPr>
            <p:ph type="sldNum" sz="quarter" idx="10"/>
          </p:nvPr>
        </p:nvSpPr>
        <p:spPr/>
        <p:txBody>
          <a:bodyPr/>
          <a:lstStyle/>
          <a:p>
            <a:fld id="{B4967227-D71D-4D30-8619-0240CB93EDCE}" type="slidenum">
              <a:rPr lang="en-GB" smtClean="0"/>
              <a:t>25</a:t>
            </a:fld>
            <a:endParaRPr lang="en-GB"/>
          </a:p>
        </p:txBody>
      </p:sp>
    </p:spTree>
    <p:extLst>
      <p:ext uri="{BB962C8B-B14F-4D97-AF65-F5344CB8AC3E}">
        <p14:creationId xmlns:p14="http://schemas.microsoft.com/office/powerpoint/2010/main" val="225591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Thumbs up thumbs down or</a:t>
            </a:r>
            <a:r>
              <a:rPr lang="en-GB" baseline="0" dirty="0"/>
              <a:t> one side of the room is a want and the other is a need.</a:t>
            </a:r>
          </a:p>
          <a:p>
            <a:endParaRPr lang="en-GB" baseline="0" dirty="0"/>
          </a:p>
          <a:p>
            <a:r>
              <a:rPr lang="en-GB" baseline="0" dirty="0"/>
              <a:t>Explain many children/people get to have all these things (both their needs and wants however some children even here in this classroom may not get all these things.</a:t>
            </a:r>
          </a:p>
          <a:p>
            <a:r>
              <a:rPr lang="en-GB" baseline="0" dirty="0"/>
              <a:t>Is it fair one person should get it and another should not? why do you think it is or isn’t? </a:t>
            </a:r>
            <a:endParaRPr lang="en-GB" dirty="0"/>
          </a:p>
          <a:p>
            <a:endParaRPr lang="en-GB" dirty="0"/>
          </a:p>
          <a:p>
            <a:r>
              <a:rPr lang="en-GB" dirty="0"/>
              <a:t>Family and love should be discussed – these are things we need to look after our emotional health.</a:t>
            </a:r>
          </a:p>
        </p:txBody>
      </p:sp>
      <p:sp>
        <p:nvSpPr>
          <p:cNvPr id="4" name="Slide Number Placeholder 3"/>
          <p:cNvSpPr>
            <a:spLocks noGrp="1"/>
          </p:cNvSpPr>
          <p:nvPr>
            <p:ph type="sldNum" sz="quarter" idx="10"/>
          </p:nvPr>
        </p:nvSpPr>
        <p:spPr/>
        <p:txBody>
          <a:bodyPr/>
          <a:lstStyle/>
          <a:p>
            <a:fld id="{F109D353-02AD-4C68-A800-7F8E247DDE9B}" type="slidenum">
              <a:rPr lang="en-GB" smtClean="0"/>
              <a:t>26</a:t>
            </a:fld>
            <a:endParaRPr lang="en-GB"/>
          </a:p>
        </p:txBody>
      </p:sp>
    </p:spTree>
    <p:extLst>
      <p:ext uri="{BB962C8B-B14F-4D97-AF65-F5344CB8AC3E}">
        <p14:creationId xmlns:p14="http://schemas.microsoft.com/office/powerpoint/2010/main" val="125509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Global Food </a:t>
            </a:r>
          </a:p>
          <a:p>
            <a:r>
              <a:rPr lang="en-GB" dirty="0"/>
              <a:t>There is plenty of food in the world to feed everybody. The problem is how this food is distributed and shared. In fact, more than one and a half times the amount of food needed to feed everybody in the world</a:t>
            </a:r>
            <a:r>
              <a:rPr lang="en-GB" baseline="0" dirty="0"/>
              <a:t> is produced each year yet over 1 billion people, 1 in 6 people are hungry.</a:t>
            </a:r>
            <a:endParaRPr lang="en-GB" dirty="0"/>
          </a:p>
        </p:txBody>
      </p:sp>
      <p:sp>
        <p:nvSpPr>
          <p:cNvPr id="4" name="Slide Number Placeholder 3"/>
          <p:cNvSpPr>
            <a:spLocks noGrp="1"/>
          </p:cNvSpPr>
          <p:nvPr>
            <p:ph type="sldNum" sz="quarter" idx="10"/>
          </p:nvPr>
        </p:nvSpPr>
        <p:spPr/>
        <p:txBody>
          <a:bodyPr/>
          <a:lstStyle/>
          <a:p>
            <a:fld id="{B4967227-D71D-4D30-8619-0240CB93EDCE}" type="slidenum">
              <a:rPr lang="en-GB" smtClean="0"/>
              <a:t>27</a:t>
            </a:fld>
            <a:endParaRPr lang="en-GB"/>
          </a:p>
        </p:txBody>
      </p:sp>
    </p:spTree>
    <p:extLst>
      <p:ext uri="{BB962C8B-B14F-4D97-AF65-F5344CB8AC3E}">
        <p14:creationId xmlns:p14="http://schemas.microsoft.com/office/powerpoint/2010/main" val="421202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6.jpeg"/><Relationship Id="rId7" Type="http://schemas.openxmlformats.org/officeDocument/2006/relationships/hyperlink" Target="https://www.google.co.uk/url?sa=i&amp;url=https://www.shutterstock.com/search/african%2Bman%2Btraditional%2Bclothes&amp;psig=AOvVaw1VwUhvXiLX8xSBrduKg37f&amp;ust=1597760382791000&amp;source=images&amp;cd=vfe&amp;ved=0CAIQjRxqFwoTCKjNvPG2ousCFQAAAAAdAAAAABAD"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 Id="rId9" Type="http://schemas.openxmlformats.org/officeDocument/2006/relationships/image" Target="../media/image71.jpeg"/></Relationships>
</file>

<file path=ppt/slides/_rels/slide23.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5.jpeg"/><Relationship Id="rId11" Type="http://schemas.microsoft.com/office/2007/relationships/hdphoto" Target="../media/hdphoto2.wdp"/><Relationship Id="rId5" Type="http://schemas.openxmlformats.org/officeDocument/2006/relationships/image" Target="../media/image74.jpeg"/><Relationship Id="rId10" Type="http://schemas.openxmlformats.org/officeDocument/2006/relationships/image" Target="../media/image79.png"/><Relationship Id="rId4" Type="http://schemas.openxmlformats.org/officeDocument/2006/relationships/image" Target="../media/image73.jpeg"/><Relationship Id="rId9" Type="http://schemas.openxmlformats.org/officeDocument/2006/relationships/image" Target="../media/image78.jpeg"/></Relationships>
</file>

<file path=ppt/slides/_rels/slide2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FpNyTKgi1Io?feature=oembed" TargetMode="External"/><Relationship Id="rId5" Type="http://schemas.openxmlformats.org/officeDocument/2006/relationships/image" Target="../media/image82.jpeg"/><Relationship Id="rId4" Type="http://schemas.openxmlformats.org/officeDocument/2006/relationships/image" Target="../media/image81.jpeg"/></Relationships>
</file>

<file path=ppt/slides/_rels/slide26.xml.rels><?xml version="1.0" encoding="UTF-8" standalone="yes"?>
<Relationships xmlns="http://schemas.openxmlformats.org/package/2006/relationships"><Relationship Id="rId8" Type="http://schemas.openxmlformats.org/officeDocument/2006/relationships/image" Target="../media/image88.jpeg"/><Relationship Id="rId13" Type="http://schemas.openxmlformats.org/officeDocument/2006/relationships/image" Target="../media/image93.jpeg"/><Relationship Id="rId3" Type="http://schemas.openxmlformats.org/officeDocument/2006/relationships/image" Target="../media/image83.jpeg"/><Relationship Id="rId7" Type="http://schemas.openxmlformats.org/officeDocument/2006/relationships/image" Target="../media/image87.jpeg"/><Relationship Id="rId12" Type="http://schemas.openxmlformats.org/officeDocument/2006/relationships/image" Target="../media/image9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6.gif"/><Relationship Id="rId11" Type="http://schemas.openxmlformats.org/officeDocument/2006/relationships/image" Target="../media/image91.jpeg"/><Relationship Id="rId5" Type="http://schemas.openxmlformats.org/officeDocument/2006/relationships/image" Target="../media/image85.gif"/><Relationship Id="rId10" Type="http://schemas.openxmlformats.org/officeDocument/2006/relationships/image" Target="../media/image90.jpeg"/><Relationship Id="rId4" Type="http://schemas.openxmlformats.org/officeDocument/2006/relationships/image" Target="../media/image84.jpeg"/><Relationship Id="rId9" Type="http://schemas.openxmlformats.org/officeDocument/2006/relationships/image" Target="../media/image89.png"/><Relationship Id="rId14" Type="http://schemas.openxmlformats.org/officeDocument/2006/relationships/image" Target="../media/image94.jpeg"/></Relationships>
</file>

<file path=ppt/slides/_rels/slide27.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6.jpeg"/><Relationship Id="rId7" Type="http://schemas.openxmlformats.org/officeDocument/2006/relationships/image" Target="../media/image100.jpeg"/><Relationship Id="rId12" Type="http://schemas.openxmlformats.org/officeDocument/2006/relationships/image" Target="../media/image10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9.jpeg"/><Relationship Id="rId11" Type="http://schemas.openxmlformats.org/officeDocument/2006/relationships/image" Target="../media/image104.jpeg"/><Relationship Id="rId5" Type="http://schemas.openxmlformats.org/officeDocument/2006/relationships/image" Target="../media/image98.jpeg"/><Relationship Id="rId10" Type="http://schemas.openxmlformats.org/officeDocument/2006/relationships/image" Target="../media/image103.jpeg"/><Relationship Id="rId4" Type="http://schemas.openxmlformats.org/officeDocument/2006/relationships/image" Target="../media/image97.jpeg"/><Relationship Id="rId9" Type="http://schemas.openxmlformats.org/officeDocument/2006/relationships/image" Target="../media/image102.jpeg"/></Relationships>
</file>

<file path=ppt/slides/_rels/slide2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0.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image" Target="../media/image114.png"/><Relationship Id="rId5" Type="http://schemas.openxmlformats.org/officeDocument/2006/relationships/image" Target="../media/image109.png"/><Relationship Id="rId10" Type="http://schemas.openxmlformats.org/officeDocument/2006/relationships/image" Target="../media/image113.png"/><Relationship Id="rId4" Type="http://schemas.openxmlformats.org/officeDocument/2006/relationships/image" Target="../media/image108.png"/><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118.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7.png"/><Relationship Id="rId5" Type="http://schemas.microsoft.com/office/2007/relationships/hdphoto" Target="../media/hdphoto4.wdp"/><Relationship Id="rId4" Type="http://schemas.openxmlformats.org/officeDocument/2006/relationships/image" Target="../media/image116.png"/><Relationship Id="rId9" Type="http://schemas.microsoft.com/office/2007/relationships/hdphoto" Target="../media/hdphoto6.wdp"/></Relationships>
</file>

<file path=ppt/slides/_rels/slide32.xml.rels><?xml version="1.0" encoding="UTF-8" standalone="yes"?>
<Relationships xmlns="http://schemas.openxmlformats.org/package/2006/relationships"><Relationship Id="rId8" Type="http://schemas.openxmlformats.org/officeDocument/2006/relationships/image" Target="../media/image124.emf"/><Relationship Id="rId13" Type="http://schemas.openxmlformats.org/officeDocument/2006/relationships/image" Target="../media/image129.emf"/><Relationship Id="rId3" Type="http://schemas.openxmlformats.org/officeDocument/2006/relationships/image" Target="../media/image119.emf"/><Relationship Id="rId7" Type="http://schemas.openxmlformats.org/officeDocument/2006/relationships/image" Target="../media/image123.emf"/><Relationship Id="rId12" Type="http://schemas.openxmlformats.org/officeDocument/2006/relationships/image" Target="../media/image128.emf"/><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122.emf"/><Relationship Id="rId11" Type="http://schemas.openxmlformats.org/officeDocument/2006/relationships/image" Target="../media/image127.emf"/><Relationship Id="rId5" Type="http://schemas.openxmlformats.org/officeDocument/2006/relationships/image" Target="../media/image121.emf"/><Relationship Id="rId10" Type="http://schemas.openxmlformats.org/officeDocument/2006/relationships/image" Target="../media/image126.emf"/><Relationship Id="rId4" Type="http://schemas.openxmlformats.org/officeDocument/2006/relationships/image" Target="../media/image120.emf"/><Relationship Id="rId9" Type="http://schemas.openxmlformats.org/officeDocument/2006/relationships/image" Target="../media/image125.emf"/><Relationship Id="rId14" Type="http://schemas.openxmlformats.org/officeDocument/2006/relationships/image" Target="../media/image130.emf"/></Relationships>
</file>

<file path=ppt/slides/_rels/slide33.xml.rels><?xml version="1.0" encoding="UTF-8" standalone="yes"?>
<Relationships xmlns="http://schemas.openxmlformats.org/package/2006/relationships"><Relationship Id="rId8" Type="http://schemas.openxmlformats.org/officeDocument/2006/relationships/image" Target="../media/image128.emf"/><Relationship Id="rId3" Type="http://schemas.openxmlformats.org/officeDocument/2006/relationships/image" Target="../media/image122.emf"/><Relationship Id="rId7" Type="http://schemas.openxmlformats.org/officeDocument/2006/relationships/image" Target="../media/image126.emf"/><Relationship Id="rId2" Type="http://schemas.openxmlformats.org/officeDocument/2006/relationships/image" Target="../media/image121.emf"/><Relationship Id="rId1" Type="http://schemas.openxmlformats.org/officeDocument/2006/relationships/slideLayout" Target="../slideLayouts/slideLayout2.xml"/><Relationship Id="rId6" Type="http://schemas.openxmlformats.org/officeDocument/2006/relationships/image" Target="../media/image125.emf"/><Relationship Id="rId5" Type="http://schemas.openxmlformats.org/officeDocument/2006/relationships/image" Target="../media/image124.emf"/><Relationship Id="rId10" Type="http://schemas.openxmlformats.org/officeDocument/2006/relationships/image" Target="../media/image63.png"/><Relationship Id="rId4" Type="http://schemas.openxmlformats.org/officeDocument/2006/relationships/image" Target="../media/image123.emf"/><Relationship Id="rId9" Type="http://schemas.openxmlformats.org/officeDocument/2006/relationships/image" Target="../media/image129.emf"/></Relationships>
</file>

<file path=ppt/slides/_rels/slide34.xml.rels><?xml version="1.0" encoding="UTF-8" standalone="yes"?>
<Relationships xmlns="http://schemas.openxmlformats.org/package/2006/relationships"><Relationship Id="rId8" Type="http://schemas.openxmlformats.org/officeDocument/2006/relationships/image" Target="../media/image128.emf"/><Relationship Id="rId3" Type="http://schemas.openxmlformats.org/officeDocument/2006/relationships/image" Target="../media/image122.emf"/><Relationship Id="rId7" Type="http://schemas.openxmlformats.org/officeDocument/2006/relationships/image" Target="../media/image126.emf"/><Relationship Id="rId2" Type="http://schemas.openxmlformats.org/officeDocument/2006/relationships/image" Target="../media/image121.emf"/><Relationship Id="rId1" Type="http://schemas.openxmlformats.org/officeDocument/2006/relationships/slideLayout" Target="../slideLayouts/slideLayout2.xml"/><Relationship Id="rId6" Type="http://schemas.openxmlformats.org/officeDocument/2006/relationships/image" Target="../media/image125.emf"/><Relationship Id="rId5" Type="http://schemas.openxmlformats.org/officeDocument/2006/relationships/image" Target="../media/image124.emf"/><Relationship Id="rId10" Type="http://schemas.openxmlformats.org/officeDocument/2006/relationships/image" Target="../media/image63.png"/><Relationship Id="rId4" Type="http://schemas.openxmlformats.org/officeDocument/2006/relationships/image" Target="../media/image123.emf"/><Relationship Id="rId9" Type="http://schemas.openxmlformats.org/officeDocument/2006/relationships/image" Target="../media/image129.emf"/></Relationships>
</file>

<file path=ppt/slides/_rels/slide3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tiff"/><Relationship Id="rId1" Type="http://schemas.openxmlformats.org/officeDocument/2006/relationships/slideLayout" Target="../slideLayouts/slideLayout2.xml"/><Relationship Id="rId4" Type="http://schemas.microsoft.com/office/2007/relationships/hdphoto" Target="../media/hdphoto7.wdp"/></Relationships>
</file>

<file path=ppt/slides/_rels/slide37.xml.rels><?xml version="1.0" encoding="UTF-8" standalone="yes"?>
<Relationships xmlns="http://schemas.openxmlformats.org/package/2006/relationships"><Relationship Id="rId3" Type="http://schemas.openxmlformats.org/officeDocument/2006/relationships/image" Target="../media/image134.jpeg"/><Relationship Id="rId7" Type="http://schemas.openxmlformats.org/officeDocument/2006/relationships/image" Target="../media/image13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7.tiff"/><Relationship Id="rId5" Type="http://schemas.openxmlformats.org/officeDocument/2006/relationships/image" Target="../media/image136.jpeg"/><Relationship Id="rId4" Type="http://schemas.openxmlformats.org/officeDocument/2006/relationships/image" Target="../media/image135.png"/></Relationships>
</file>

<file path=ppt/slides/_rels/slide38.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1.png"/><Relationship Id="rId7" Type="http://schemas.openxmlformats.org/officeDocument/2006/relationships/image" Target="../media/image14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image" Target="../media/image144.png"/></Relationships>
</file>

<file path=ppt/slides/_rels/slide3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6.png"/><Relationship Id="rId7" Type="http://schemas.openxmlformats.org/officeDocument/2006/relationships/image" Target="../media/image149.png"/><Relationship Id="rId2" Type="http://schemas.openxmlformats.org/officeDocument/2006/relationships/image" Target="../media/image145.png"/><Relationship Id="rId1" Type="http://schemas.openxmlformats.org/officeDocument/2006/relationships/slideLayout" Target="../slideLayouts/slideLayout7.xml"/><Relationship Id="rId6" Type="http://schemas.openxmlformats.org/officeDocument/2006/relationships/image" Target="../media/image148.png"/><Relationship Id="rId5" Type="http://schemas.openxmlformats.org/officeDocument/2006/relationships/image" Target="../media/image63.png"/><Relationship Id="rId4" Type="http://schemas.openxmlformats.org/officeDocument/2006/relationships/image" Target="../media/image147.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7.jpeg"/><Relationship Id="rId5" Type="http://schemas.openxmlformats.org/officeDocument/2006/relationships/image" Target="../media/image42.png"/><Relationship Id="rId10" Type="http://schemas.openxmlformats.org/officeDocument/2006/relationships/image" Target="../media/image46.jpeg"/><Relationship Id="rId4" Type="http://schemas.openxmlformats.org/officeDocument/2006/relationships/image" Target="../media/image41.jpeg"/><Relationship Id="rId9" Type="http://schemas.openxmlformats.org/officeDocument/2006/relationships/image" Target="../media/image45.jpeg"/></Relationships>
</file>

<file path=ppt/slides/_rels/slide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9"/>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986130"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2"/>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3"/>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4"/>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5"/>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6"/>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7"/>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8"/>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9"/>
          <a:srcRect/>
          <a:stretch>
            <a:fillRect/>
          </a:stretch>
        </p:blipFill>
        <p:spPr>
          <a:xfrm rot="1273553">
            <a:off x="16243133" y="4069021"/>
            <a:ext cx="1396935" cy="1406773"/>
          </a:xfrm>
          <a:prstGeom prst="rect">
            <a:avLst/>
          </a:prstGeom>
        </p:spPr>
      </p:pic>
      <p:pic>
        <p:nvPicPr>
          <p:cNvPr id="28" name="Picture 28"/>
          <p:cNvPicPr>
            <a:picLocks noChangeAspect="1"/>
          </p:cNvPicPr>
          <p:nvPr/>
        </p:nvPicPr>
        <p:blipFill>
          <a:blip r:embed="rId20"/>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2851397">
            <a:off x="2454981" y="6173541"/>
            <a:ext cx="319992" cy="307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2286000" y="5683560"/>
            <a:ext cx="1371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35988" y="5683560"/>
            <a:ext cx="0" cy="460344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412" name="Picture 4" descr="http://www.chipeft.com/Photos/thumbs-down-smiley-m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2012" y="5899586"/>
            <a:ext cx="1138626" cy="1093082"/>
          </a:xfrm>
          <a:prstGeom prst="rect">
            <a:avLst/>
          </a:prstGeom>
          <a:noFill/>
        </p:spPr>
      </p:pic>
      <p:pic>
        <p:nvPicPr>
          <p:cNvPr id="17414" name="Picture 6" descr="Head 10 Clip 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270" y="5791574"/>
            <a:ext cx="1111040" cy="1122263"/>
          </a:xfrm>
          <a:prstGeom prst="rect">
            <a:avLst/>
          </a:prstGeom>
          <a:noFill/>
        </p:spPr>
      </p:pic>
      <p:sp>
        <p:nvSpPr>
          <p:cNvPr id="12" name="TextBox 11"/>
          <p:cNvSpPr txBox="1"/>
          <p:nvPr/>
        </p:nvSpPr>
        <p:spPr>
          <a:xfrm>
            <a:off x="10548158" y="5899585"/>
            <a:ext cx="1845377" cy="507831"/>
          </a:xfrm>
          <a:prstGeom prst="rect">
            <a:avLst/>
          </a:prstGeom>
          <a:noFill/>
        </p:spPr>
        <p:txBody>
          <a:bodyPr wrap="none" rtlCol="0">
            <a:spAutoFit/>
          </a:bodyPr>
          <a:lstStyle/>
          <a:p>
            <a:r>
              <a:rPr lang="en-GB" sz="2700" b="1" dirty="0">
                <a:latin typeface="Segoe Print" pitchFamily="2" charset="0"/>
              </a:rPr>
              <a:t>Don’t like</a:t>
            </a:r>
          </a:p>
        </p:txBody>
      </p:sp>
      <p:sp>
        <p:nvSpPr>
          <p:cNvPr id="13" name="TextBox 12"/>
          <p:cNvSpPr txBox="1"/>
          <p:nvPr/>
        </p:nvSpPr>
        <p:spPr>
          <a:xfrm>
            <a:off x="3851413" y="5899585"/>
            <a:ext cx="885179" cy="507831"/>
          </a:xfrm>
          <a:prstGeom prst="rect">
            <a:avLst/>
          </a:prstGeom>
          <a:noFill/>
        </p:spPr>
        <p:txBody>
          <a:bodyPr wrap="none" rtlCol="0">
            <a:spAutoFit/>
          </a:bodyPr>
          <a:lstStyle/>
          <a:p>
            <a:r>
              <a:rPr lang="en-GB" sz="2700" b="1" dirty="0">
                <a:latin typeface="Segoe Print" pitchFamily="2" charset="0"/>
              </a:rPr>
              <a:t>Like</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60779" y="299621"/>
            <a:ext cx="5550419" cy="5252409"/>
          </a:xfrm>
          <a:prstGeom prst="rect">
            <a:avLst/>
          </a:prstGeom>
        </p:spPr>
      </p:pic>
      <p:sp>
        <p:nvSpPr>
          <p:cNvPr id="3" name="Rectangle 2"/>
          <p:cNvSpPr/>
          <p:nvPr/>
        </p:nvSpPr>
        <p:spPr>
          <a:xfrm>
            <a:off x="7784559" y="2183664"/>
            <a:ext cx="2215029" cy="969496"/>
          </a:xfrm>
          <a:prstGeom prst="rect">
            <a:avLst/>
          </a:prstGeom>
          <a:noFill/>
        </p:spPr>
        <p:txBody>
          <a:bodyPr wrap="none" lIns="137160" tIns="68580" rIns="137160" bIns="68580">
            <a:spAutoFit/>
          </a:bodyPr>
          <a:lstStyle/>
          <a:p>
            <a:pPr algn="ctr"/>
            <a:r>
              <a:rPr lang="en-US" sz="5400" dirty="0">
                <a:ln w="0"/>
                <a:effectLst>
                  <a:outerShdw blurRad="38100" dist="19050" dir="2700000" algn="tl" rotWithShape="0">
                    <a:schemeClr val="dk1">
                      <a:alpha val="40000"/>
                    </a:schemeClr>
                  </a:outerShdw>
                </a:effectLst>
              </a:rPr>
              <a:t>GREEN</a:t>
            </a:r>
          </a:p>
        </p:txBody>
      </p:sp>
    </p:spTree>
    <p:extLst>
      <p:ext uri="{BB962C8B-B14F-4D97-AF65-F5344CB8AC3E}">
        <p14:creationId xmlns:p14="http://schemas.microsoft.com/office/powerpoint/2010/main" val="144050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2286000" y="5683560"/>
            <a:ext cx="1371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35988" y="5683560"/>
            <a:ext cx="0" cy="460344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412" name="Picture 4" descr="http://www.chipeft.com/Photos/thumbs-down-smiley-m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2012" y="5899586"/>
            <a:ext cx="1138626" cy="1093082"/>
          </a:xfrm>
          <a:prstGeom prst="rect">
            <a:avLst/>
          </a:prstGeom>
          <a:noFill/>
        </p:spPr>
      </p:pic>
      <p:pic>
        <p:nvPicPr>
          <p:cNvPr id="17414" name="Picture 6" descr="Head 10 Clip 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270" y="5791574"/>
            <a:ext cx="1111040" cy="1122263"/>
          </a:xfrm>
          <a:prstGeom prst="rect">
            <a:avLst/>
          </a:prstGeom>
          <a:noFill/>
        </p:spPr>
      </p:pic>
      <p:sp>
        <p:nvSpPr>
          <p:cNvPr id="12" name="TextBox 11"/>
          <p:cNvSpPr txBox="1"/>
          <p:nvPr/>
        </p:nvSpPr>
        <p:spPr>
          <a:xfrm>
            <a:off x="10548158" y="5899585"/>
            <a:ext cx="1845377" cy="507831"/>
          </a:xfrm>
          <a:prstGeom prst="rect">
            <a:avLst/>
          </a:prstGeom>
          <a:noFill/>
        </p:spPr>
        <p:txBody>
          <a:bodyPr wrap="none" rtlCol="0">
            <a:spAutoFit/>
          </a:bodyPr>
          <a:lstStyle/>
          <a:p>
            <a:r>
              <a:rPr lang="en-GB" sz="2700" b="1" dirty="0">
                <a:latin typeface="Segoe Print" pitchFamily="2" charset="0"/>
              </a:rPr>
              <a:t>Don’t like</a:t>
            </a:r>
          </a:p>
        </p:txBody>
      </p:sp>
      <p:sp>
        <p:nvSpPr>
          <p:cNvPr id="13" name="TextBox 12"/>
          <p:cNvSpPr txBox="1"/>
          <p:nvPr/>
        </p:nvSpPr>
        <p:spPr>
          <a:xfrm>
            <a:off x="3851413" y="5899585"/>
            <a:ext cx="885179" cy="507831"/>
          </a:xfrm>
          <a:prstGeom prst="rect">
            <a:avLst/>
          </a:prstGeom>
          <a:noFill/>
        </p:spPr>
        <p:txBody>
          <a:bodyPr wrap="none" rtlCol="0">
            <a:spAutoFit/>
          </a:bodyPr>
          <a:lstStyle/>
          <a:p>
            <a:r>
              <a:rPr lang="en-GB" sz="2700" b="1" dirty="0">
                <a:latin typeface="Segoe Print" pitchFamily="2" charset="0"/>
              </a:rPr>
              <a:t>Like</a:t>
            </a:r>
          </a:p>
        </p:txBody>
      </p:sp>
      <p:sp>
        <p:nvSpPr>
          <p:cNvPr id="2" name="AutoShape 2" descr="British American Egg Cup Tweets"/>
          <p:cNvSpPr>
            <a:spLocks noChangeAspect="1" noChangeArrowheads="1"/>
          </p:cNvSpPr>
          <p:nvPr/>
        </p:nvSpPr>
        <p:spPr bwMode="auto">
          <a:xfrm>
            <a:off x="95250" y="-204787"/>
            <a:ext cx="2457450" cy="29575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GB" sz="270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0089" y="489859"/>
            <a:ext cx="4511415" cy="4736924"/>
          </a:xfrm>
          <a:prstGeom prst="rect">
            <a:avLst/>
          </a:prstGeom>
        </p:spPr>
      </p:pic>
    </p:spTree>
    <p:extLst>
      <p:ext uri="{BB962C8B-B14F-4D97-AF65-F5344CB8AC3E}">
        <p14:creationId xmlns:p14="http://schemas.microsoft.com/office/powerpoint/2010/main" val="353710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2286000" y="5683560"/>
            <a:ext cx="1371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35988" y="5683560"/>
            <a:ext cx="0" cy="460344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412" name="Picture 4" descr="http://www.chipeft.com/Photos/thumbs-down-smiley-m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2012" y="5899586"/>
            <a:ext cx="1138626" cy="1093082"/>
          </a:xfrm>
          <a:prstGeom prst="rect">
            <a:avLst/>
          </a:prstGeom>
          <a:noFill/>
        </p:spPr>
      </p:pic>
      <p:pic>
        <p:nvPicPr>
          <p:cNvPr id="17414" name="Picture 6" descr="Head 10 Clip 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270" y="5791574"/>
            <a:ext cx="1111040" cy="1122263"/>
          </a:xfrm>
          <a:prstGeom prst="rect">
            <a:avLst/>
          </a:prstGeom>
          <a:noFill/>
        </p:spPr>
      </p:pic>
      <p:sp>
        <p:nvSpPr>
          <p:cNvPr id="12" name="TextBox 11"/>
          <p:cNvSpPr txBox="1"/>
          <p:nvPr/>
        </p:nvSpPr>
        <p:spPr>
          <a:xfrm>
            <a:off x="10548158" y="5899585"/>
            <a:ext cx="1845377" cy="507831"/>
          </a:xfrm>
          <a:prstGeom prst="rect">
            <a:avLst/>
          </a:prstGeom>
          <a:noFill/>
        </p:spPr>
        <p:txBody>
          <a:bodyPr wrap="none" rtlCol="0">
            <a:spAutoFit/>
          </a:bodyPr>
          <a:lstStyle/>
          <a:p>
            <a:r>
              <a:rPr lang="en-GB" sz="2700" b="1" dirty="0">
                <a:latin typeface="Segoe Print" pitchFamily="2" charset="0"/>
              </a:rPr>
              <a:t>Don’t like</a:t>
            </a:r>
          </a:p>
        </p:txBody>
      </p:sp>
      <p:sp>
        <p:nvSpPr>
          <p:cNvPr id="13" name="TextBox 12"/>
          <p:cNvSpPr txBox="1"/>
          <p:nvPr/>
        </p:nvSpPr>
        <p:spPr>
          <a:xfrm>
            <a:off x="3851413" y="5899585"/>
            <a:ext cx="885179" cy="507831"/>
          </a:xfrm>
          <a:prstGeom prst="rect">
            <a:avLst/>
          </a:prstGeom>
          <a:noFill/>
        </p:spPr>
        <p:txBody>
          <a:bodyPr wrap="none" rtlCol="0">
            <a:spAutoFit/>
          </a:bodyPr>
          <a:lstStyle/>
          <a:p>
            <a:r>
              <a:rPr lang="en-GB" sz="2700" b="1" dirty="0">
                <a:latin typeface="Segoe Print" pitchFamily="2" charset="0"/>
              </a:rPr>
              <a:t>Like</a:t>
            </a:r>
          </a:p>
        </p:txBody>
      </p:sp>
      <p:pic>
        <p:nvPicPr>
          <p:cNvPr id="21506" name="Picture 2" descr="http://thekaleo.files.wordpress.com/2011/06/pink-colour.jpg"/>
          <p:cNvPicPr>
            <a:picLocks noChangeAspect="1" noChangeArrowheads="1"/>
          </p:cNvPicPr>
          <p:nvPr/>
        </p:nvPicPr>
        <p:blipFill>
          <a:blip r:embed="rId4" cstate="print"/>
          <a:srcRect/>
          <a:stretch>
            <a:fillRect/>
          </a:stretch>
        </p:blipFill>
        <p:spPr bwMode="auto">
          <a:xfrm>
            <a:off x="5147556" y="282960"/>
            <a:ext cx="7344816" cy="5184576"/>
          </a:xfrm>
          <a:prstGeom prst="rect">
            <a:avLst/>
          </a:prstGeom>
          <a:noFill/>
        </p:spPr>
      </p:pic>
    </p:spTree>
    <p:extLst>
      <p:ext uri="{BB962C8B-B14F-4D97-AF65-F5344CB8AC3E}">
        <p14:creationId xmlns:p14="http://schemas.microsoft.com/office/powerpoint/2010/main" val="3354241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2286000" y="5683560"/>
            <a:ext cx="1371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35988" y="5683560"/>
            <a:ext cx="0" cy="460344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412" name="Picture 4" descr="http://www.chipeft.com/Photos/thumbs-down-smiley-m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2012" y="5899586"/>
            <a:ext cx="1138626" cy="1093082"/>
          </a:xfrm>
          <a:prstGeom prst="rect">
            <a:avLst/>
          </a:prstGeom>
          <a:noFill/>
        </p:spPr>
      </p:pic>
      <p:pic>
        <p:nvPicPr>
          <p:cNvPr id="17414" name="Picture 6" descr="Head 10 Clip 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270" y="5791574"/>
            <a:ext cx="1111040" cy="1122263"/>
          </a:xfrm>
          <a:prstGeom prst="rect">
            <a:avLst/>
          </a:prstGeom>
          <a:noFill/>
        </p:spPr>
      </p:pic>
      <p:sp>
        <p:nvSpPr>
          <p:cNvPr id="12" name="TextBox 11"/>
          <p:cNvSpPr txBox="1"/>
          <p:nvPr/>
        </p:nvSpPr>
        <p:spPr>
          <a:xfrm>
            <a:off x="10548158" y="5899585"/>
            <a:ext cx="1845377" cy="507831"/>
          </a:xfrm>
          <a:prstGeom prst="rect">
            <a:avLst/>
          </a:prstGeom>
          <a:noFill/>
        </p:spPr>
        <p:txBody>
          <a:bodyPr wrap="none" rtlCol="0">
            <a:spAutoFit/>
          </a:bodyPr>
          <a:lstStyle/>
          <a:p>
            <a:r>
              <a:rPr lang="en-GB" sz="2700" b="1" dirty="0">
                <a:latin typeface="Segoe Print" pitchFamily="2" charset="0"/>
              </a:rPr>
              <a:t>Don’t like</a:t>
            </a:r>
          </a:p>
        </p:txBody>
      </p:sp>
      <p:sp>
        <p:nvSpPr>
          <p:cNvPr id="13" name="TextBox 12"/>
          <p:cNvSpPr txBox="1"/>
          <p:nvPr/>
        </p:nvSpPr>
        <p:spPr>
          <a:xfrm>
            <a:off x="3851413" y="5899585"/>
            <a:ext cx="885179" cy="507831"/>
          </a:xfrm>
          <a:prstGeom prst="rect">
            <a:avLst/>
          </a:prstGeom>
          <a:noFill/>
        </p:spPr>
        <p:txBody>
          <a:bodyPr wrap="none" rtlCol="0">
            <a:spAutoFit/>
          </a:bodyPr>
          <a:lstStyle/>
          <a:p>
            <a:r>
              <a:rPr lang="en-GB" sz="2700" b="1" dirty="0">
                <a:latin typeface="Segoe Print" pitchFamily="2" charset="0"/>
              </a:rPr>
              <a:t>Like</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2927" y="789270"/>
            <a:ext cx="5526123" cy="4144593"/>
          </a:xfrm>
          <a:prstGeom prst="rect">
            <a:avLst/>
          </a:prstGeom>
        </p:spPr>
      </p:pic>
    </p:spTree>
    <p:extLst>
      <p:ext uri="{BB962C8B-B14F-4D97-AF65-F5344CB8AC3E}">
        <p14:creationId xmlns:p14="http://schemas.microsoft.com/office/powerpoint/2010/main" val="73374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2286000" y="5683560"/>
            <a:ext cx="1371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35988" y="5683560"/>
            <a:ext cx="0" cy="460344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412" name="Picture 4" descr="http://www.chipeft.com/Photos/thumbs-down-smiley-m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2012" y="5899586"/>
            <a:ext cx="1138626" cy="1093082"/>
          </a:xfrm>
          <a:prstGeom prst="rect">
            <a:avLst/>
          </a:prstGeom>
          <a:noFill/>
        </p:spPr>
      </p:pic>
      <p:pic>
        <p:nvPicPr>
          <p:cNvPr id="17414" name="Picture 6" descr="Head 10 Clip 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270" y="5791574"/>
            <a:ext cx="1111040" cy="1122263"/>
          </a:xfrm>
          <a:prstGeom prst="rect">
            <a:avLst/>
          </a:prstGeom>
          <a:noFill/>
        </p:spPr>
      </p:pic>
      <p:sp>
        <p:nvSpPr>
          <p:cNvPr id="12" name="TextBox 11"/>
          <p:cNvSpPr txBox="1"/>
          <p:nvPr/>
        </p:nvSpPr>
        <p:spPr>
          <a:xfrm>
            <a:off x="10548158" y="5899585"/>
            <a:ext cx="1845377" cy="507831"/>
          </a:xfrm>
          <a:prstGeom prst="rect">
            <a:avLst/>
          </a:prstGeom>
          <a:noFill/>
        </p:spPr>
        <p:txBody>
          <a:bodyPr wrap="none" rtlCol="0">
            <a:spAutoFit/>
          </a:bodyPr>
          <a:lstStyle/>
          <a:p>
            <a:r>
              <a:rPr lang="en-GB" sz="2700" b="1" dirty="0">
                <a:latin typeface="Segoe Print" pitchFamily="2" charset="0"/>
              </a:rPr>
              <a:t>Don’t like</a:t>
            </a:r>
          </a:p>
        </p:txBody>
      </p:sp>
      <p:sp>
        <p:nvSpPr>
          <p:cNvPr id="13" name="TextBox 12"/>
          <p:cNvSpPr txBox="1"/>
          <p:nvPr/>
        </p:nvSpPr>
        <p:spPr>
          <a:xfrm>
            <a:off x="3851413" y="5899585"/>
            <a:ext cx="885179" cy="507831"/>
          </a:xfrm>
          <a:prstGeom prst="rect">
            <a:avLst/>
          </a:prstGeom>
          <a:noFill/>
        </p:spPr>
        <p:txBody>
          <a:bodyPr wrap="none" rtlCol="0">
            <a:spAutoFit/>
          </a:bodyPr>
          <a:lstStyle/>
          <a:p>
            <a:r>
              <a:rPr lang="en-GB" sz="2700" b="1" dirty="0">
                <a:latin typeface="Segoe Print" pitchFamily="2" charset="0"/>
              </a:rPr>
              <a:t>Like</a:t>
            </a:r>
          </a:p>
        </p:txBody>
      </p:sp>
      <p:pic>
        <p:nvPicPr>
          <p:cNvPr id="29698" name="Picture 2" descr="http://www.thehealthnews.co.uk/wp-content/uploads/2012/02/mental_health1.jpg"/>
          <p:cNvPicPr>
            <a:picLocks noChangeAspect="1" noChangeArrowheads="1"/>
          </p:cNvPicPr>
          <p:nvPr/>
        </p:nvPicPr>
        <p:blipFill>
          <a:blip r:embed="rId4" cstate="print"/>
          <a:srcRect/>
          <a:stretch>
            <a:fillRect/>
          </a:stretch>
        </p:blipFill>
        <p:spPr bwMode="auto">
          <a:xfrm>
            <a:off x="6767736" y="282960"/>
            <a:ext cx="4283958" cy="5143500"/>
          </a:xfrm>
          <a:prstGeom prst="rect">
            <a:avLst/>
          </a:prstGeom>
          <a:noFill/>
        </p:spPr>
      </p:pic>
    </p:spTree>
    <p:extLst>
      <p:ext uri="{BB962C8B-B14F-4D97-AF65-F5344CB8AC3E}">
        <p14:creationId xmlns:p14="http://schemas.microsoft.com/office/powerpoint/2010/main" val="29563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2286000" y="5683560"/>
            <a:ext cx="1371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35988" y="5683560"/>
            <a:ext cx="0" cy="460344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412" name="Picture 4" descr="http://www.chipeft.com/Photos/thumbs-down-smiley-m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2012" y="5899586"/>
            <a:ext cx="1138626" cy="1093082"/>
          </a:xfrm>
          <a:prstGeom prst="rect">
            <a:avLst/>
          </a:prstGeom>
          <a:noFill/>
        </p:spPr>
      </p:pic>
      <p:pic>
        <p:nvPicPr>
          <p:cNvPr id="17414" name="Picture 6" descr="Head 10 Clip 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270" y="5791574"/>
            <a:ext cx="1111040" cy="1122263"/>
          </a:xfrm>
          <a:prstGeom prst="rect">
            <a:avLst/>
          </a:prstGeom>
          <a:noFill/>
        </p:spPr>
      </p:pic>
      <p:sp>
        <p:nvSpPr>
          <p:cNvPr id="12" name="TextBox 11"/>
          <p:cNvSpPr txBox="1"/>
          <p:nvPr/>
        </p:nvSpPr>
        <p:spPr>
          <a:xfrm>
            <a:off x="10548158" y="5899585"/>
            <a:ext cx="1845377" cy="507831"/>
          </a:xfrm>
          <a:prstGeom prst="rect">
            <a:avLst/>
          </a:prstGeom>
          <a:noFill/>
        </p:spPr>
        <p:txBody>
          <a:bodyPr wrap="none" rtlCol="0">
            <a:spAutoFit/>
          </a:bodyPr>
          <a:lstStyle/>
          <a:p>
            <a:r>
              <a:rPr lang="en-GB" sz="2700" b="1" dirty="0">
                <a:latin typeface="Segoe Print" pitchFamily="2" charset="0"/>
              </a:rPr>
              <a:t>Don’t like</a:t>
            </a:r>
          </a:p>
        </p:txBody>
      </p:sp>
      <p:sp>
        <p:nvSpPr>
          <p:cNvPr id="13" name="TextBox 12"/>
          <p:cNvSpPr txBox="1"/>
          <p:nvPr/>
        </p:nvSpPr>
        <p:spPr>
          <a:xfrm>
            <a:off x="3851413" y="5899585"/>
            <a:ext cx="885179" cy="507831"/>
          </a:xfrm>
          <a:prstGeom prst="rect">
            <a:avLst/>
          </a:prstGeom>
          <a:noFill/>
        </p:spPr>
        <p:txBody>
          <a:bodyPr wrap="none" rtlCol="0">
            <a:spAutoFit/>
          </a:bodyPr>
          <a:lstStyle/>
          <a:p>
            <a:r>
              <a:rPr lang="en-GB" sz="2700" b="1" dirty="0">
                <a:latin typeface="Segoe Print" pitchFamily="2" charset="0"/>
              </a:rPr>
              <a:t>Like</a:t>
            </a:r>
          </a:p>
        </p:txBody>
      </p:sp>
      <p:pic>
        <p:nvPicPr>
          <p:cNvPr id="28674" name="Picture 2" descr="http://upload.wikimedia.org/wikipedia/commons/3/32/Lego_Color_Brick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23520" y="390972"/>
            <a:ext cx="8100900" cy="5057586"/>
          </a:xfrm>
          <a:prstGeom prst="rect">
            <a:avLst/>
          </a:prstGeom>
          <a:noFill/>
        </p:spPr>
      </p:pic>
    </p:spTree>
    <p:extLst>
      <p:ext uri="{BB962C8B-B14F-4D97-AF65-F5344CB8AC3E}">
        <p14:creationId xmlns:p14="http://schemas.microsoft.com/office/powerpoint/2010/main" val="366174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2286000" y="5683560"/>
            <a:ext cx="1371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35988" y="5683560"/>
            <a:ext cx="0" cy="460344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412" name="Picture 4" descr="http://www.chipeft.com/Photos/thumbs-down-smiley-m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2012" y="5899586"/>
            <a:ext cx="1138626" cy="1093082"/>
          </a:xfrm>
          <a:prstGeom prst="rect">
            <a:avLst/>
          </a:prstGeom>
          <a:noFill/>
        </p:spPr>
      </p:pic>
      <p:pic>
        <p:nvPicPr>
          <p:cNvPr id="17414" name="Picture 6" descr="Head 10 Clip 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270" y="5791574"/>
            <a:ext cx="1111040" cy="1122263"/>
          </a:xfrm>
          <a:prstGeom prst="rect">
            <a:avLst/>
          </a:prstGeom>
          <a:noFill/>
        </p:spPr>
      </p:pic>
      <p:sp>
        <p:nvSpPr>
          <p:cNvPr id="12" name="TextBox 11"/>
          <p:cNvSpPr txBox="1"/>
          <p:nvPr/>
        </p:nvSpPr>
        <p:spPr>
          <a:xfrm>
            <a:off x="10548158" y="5899585"/>
            <a:ext cx="1845377" cy="507831"/>
          </a:xfrm>
          <a:prstGeom prst="rect">
            <a:avLst/>
          </a:prstGeom>
          <a:noFill/>
        </p:spPr>
        <p:txBody>
          <a:bodyPr wrap="none" rtlCol="0">
            <a:spAutoFit/>
          </a:bodyPr>
          <a:lstStyle/>
          <a:p>
            <a:r>
              <a:rPr lang="en-GB" sz="2700" b="1" dirty="0">
                <a:latin typeface="Segoe Print" pitchFamily="2" charset="0"/>
              </a:rPr>
              <a:t>Don’t like</a:t>
            </a:r>
          </a:p>
        </p:txBody>
      </p:sp>
      <p:sp>
        <p:nvSpPr>
          <p:cNvPr id="13" name="TextBox 12"/>
          <p:cNvSpPr txBox="1"/>
          <p:nvPr/>
        </p:nvSpPr>
        <p:spPr>
          <a:xfrm>
            <a:off x="3851413" y="5899585"/>
            <a:ext cx="885179" cy="507831"/>
          </a:xfrm>
          <a:prstGeom prst="rect">
            <a:avLst/>
          </a:prstGeom>
          <a:noFill/>
        </p:spPr>
        <p:txBody>
          <a:bodyPr wrap="none" rtlCol="0">
            <a:spAutoFit/>
          </a:bodyPr>
          <a:lstStyle/>
          <a:p>
            <a:r>
              <a:rPr lang="en-GB" sz="2700" b="1" dirty="0">
                <a:latin typeface="Segoe Print" pitchFamily="2" charset="0"/>
              </a:rPr>
              <a:t>Like</a:t>
            </a:r>
          </a:p>
        </p:txBody>
      </p:sp>
      <p:pic>
        <p:nvPicPr>
          <p:cNvPr id="27650" name="Picture 2" descr="http://4.bp.blogspot.com/-CK8OYUYvD6k/T_uFIflGtuI/AAAAAAAAAsQ/YE78AGhEux0/s1600/ca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110920"/>
            <a:ext cx="6156684" cy="5274974"/>
          </a:xfrm>
          <a:prstGeom prst="rect">
            <a:avLst/>
          </a:prstGeom>
          <a:ln>
            <a:noFill/>
          </a:ln>
          <a:effectLst>
            <a:softEdge rad="112500"/>
          </a:effectLst>
        </p:spPr>
      </p:pic>
    </p:spTree>
    <p:extLst>
      <p:ext uri="{BB962C8B-B14F-4D97-AF65-F5344CB8AC3E}">
        <p14:creationId xmlns:p14="http://schemas.microsoft.com/office/powerpoint/2010/main" val="1882282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2286000" y="5683560"/>
            <a:ext cx="1371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35988" y="5683560"/>
            <a:ext cx="0" cy="460344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412" name="Picture 4" descr="http://www.chipeft.com/Photos/thumbs-down-smiley-m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2012" y="5899586"/>
            <a:ext cx="1138626" cy="1093082"/>
          </a:xfrm>
          <a:prstGeom prst="rect">
            <a:avLst/>
          </a:prstGeom>
          <a:noFill/>
        </p:spPr>
      </p:pic>
      <p:pic>
        <p:nvPicPr>
          <p:cNvPr id="17414" name="Picture 6" descr="Head 10 Clip 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270" y="5791574"/>
            <a:ext cx="1111040" cy="1122263"/>
          </a:xfrm>
          <a:prstGeom prst="rect">
            <a:avLst/>
          </a:prstGeom>
          <a:noFill/>
        </p:spPr>
      </p:pic>
      <p:sp>
        <p:nvSpPr>
          <p:cNvPr id="12" name="TextBox 11"/>
          <p:cNvSpPr txBox="1"/>
          <p:nvPr/>
        </p:nvSpPr>
        <p:spPr>
          <a:xfrm>
            <a:off x="10548158" y="5899585"/>
            <a:ext cx="1845377" cy="507831"/>
          </a:xfrm>
          <a:prstGeom prst="rect">
            <a:avLst/>
          </a:prstGeom>
          <a:noFill/>
        </p:spPr>
        <p:txBody>
          <a:bodyPr wrap="none" rtlCol="0">
            <a:spAutoFit/>
          </a:bodyPr>
          <a:lstStyle/>
          <a:p>
            <a:r>
              <a:rPr lang="en-GB" sz="2700" b="1" dirty="0">
                <a:latin typeface="Segoe Print" pitchFamily="2" charset="0"/>
              </a:rPr>
              <a:t>Don’t like</a:t>
            </a:r>
          </a:p>
        </p:txBody>
      </p:sp>
      <p:sp>
        <p:nvSpPr>
          <p:cNvPr id="13" name="TextBox 12"/>
          <p:cNvSpPr txBox="1"/>
          <p:nvPr/>
        </p:nvSpPr>
        <p:spPr>
          <a:xfrm>
            <a:off x="3851413" y="5899585"/>
            <a:ext cx="885179" cy="507831"/>
          </a:xfrm>
          <a:prstGeom prst="rect">
            <a:avLst/>
          </a:prstGeom>
          <a:noFill/>
        </p:spPr>
        <p:txBody>
          <a:bodyPr wrap="none" rtlCol="0">
            <a:spAutoFit/>
          </a:bodyPr>
          <a:lstStyle/>
          <a:p>
            <a:r>
              <a:rPr lang="en-GB" sz="2700" b="1" dirty="0">
                <a:latin typeface="Segoe Print" pitchFamily="2" charset="0"/>
              </a:rPr>
              <a:t>Like</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65783" y="531845"/>
            <a:ext cx="4556435" cy="4702629"/>
          </a:xfrm>
          <a:prstGeom prst="rect">
            <a:avLst/>
          </a:prstGeom>
          <a:ln>
            <a:noFill/>
          </a:ln>
          <a:effectLst>
            <a:softEdge rad="112500"/>
          </a:effectLst>
        </p:spPr>
      </p:pic>
    </p:spTree>
    <p:extLst>
      <p:ext uri="{BB962C8B-B14F-4D97-AF65-F5344CB8AC3E}">
        <p14:creationId xmlns:p14="http://schemas.microsoft.com/office/powerpoint/2010/main" val="130466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2286000" y="5683560"/>
            <a:ext cx="1371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35988" y="5683560"/>
            <a:ext cx="0" cy="460344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412" name="Picture 4" descr="http://www.chipeft.com/Photos/thumbs-down-smiley-m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2012" y="5899586"/>
            <a:ext cx="1138626" cy="1093082"/>
          </a:xfrm>
          <a:prstGeom prst="rect">
            <a:avLst/>
          </a:prstGeom>
          <a:noFill/>
        </p:spPr>
      </p:pic>
      <p:pic>
        <p:nvPicPr>
          <p:cNvPr id="17414" name="Picture 6" descr="Head 10 Clip 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270" y="5791574"/>
            <a:ext cx="1111040" cy="1122263"/>
          </a:xfrm>
          <a:prstGeom prst="rect">
            <a:avLst/>
          </a:prstGeom>
          <a:noFill/>
        </p:spPr>
      </p:pic>
      <p:sp>
        <p:nvSpPr>
          <p:cNvPr id="12" name="TextBox 11"/>
          <p:cNvSpPr txBox="1"/>
          <p:nvPr/>
        </p:nvSpPr>
        <p:spPr>
          <a:xfrm>
            <a:off x="10548158" y="5899585"/>
            <a:ext cx="1845377" cy="507831"/>
          </a:xfrm>
          <a:prstGeom prst="rect">
            <a:avLst/>
          </a:prstGeom>
          <a:noFill/>
        </p:spPr>
        <p:txBody>
          <a:bodyPr wrap="none" rtlCol="0">
            <a:spAutoFit/>
          </a:bodyPr>
          <a:lstStyle/>
          <a:p>
            <a:r>
              <a:rPr lang="en-GB" sz="2700" b="1" dirty="0">
                <a:latin typeface="Segoe Print" pitchFamily="2" charset="0"/>
              </a:rPr>
              <a:t>Don’t like</a:t>
            </a:r>
          </a:p>
        </p:txBody>
      </p:sp>
      <p:sp>
        <p:nvSpPr>
          <p:cNvPr id="13" name="TextBox 12"/>
          <p:cNvSpPr txBox="1"/>
          <p:nvPr/>
        </p:nvSpPr>
        <p:spPr>
          <a:xfrm>
            <a:off x="3851413" y="5899585"/>
            <a:ext cx="885179" cy="507831"/>
          </a:xfrm>
          <a:prstGeom prst="rect">
            <a:avLst/>
          </a:prstGeom>
          <a:noFill/>
        </p:spPr>
        <p:txBody>
          <a:bodyPr wrap="none" rtlCol="0">
            <a:spAutoFit/>
          </a:bodyPr>
          <a:lstStyle/>
          <a:p>
            <a:r>
              <a:rPr lang="en-GB" sz="2700" b="1" dirty="0">
                <a:latin typeface="Segoe Print" pitchFamily="2" charset="0"/>
              </a:rPr>
              <a:t>Like</a:t>
            </a:r>
          </a:p>
        </p:txBody>
      </p:sp>
      <p:pic>
        <p:nvPicPr>
          <p:cNvPr id="25602" name="Picture 2" descr="http://fc01.deviantart.net/fs71/i/2011/108/9/5/phineas_singing_single_by_ajmstudios-d3e9he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9340" y="344388"/>
            <a:ext cx="4390539" cy="4819836"/>
          </a:xfrm>
          <a:prstGeom prst="rect">
            <a:avLst/>
          </a:prstGeom>
          <a:ln>
            <a:noFill/>
          </a:ln>
          <a:effectLst>
            <a:softEdge rad="112500"/>
          </a:effectLst>
        </p:spPr>
      </p:pic>
      <p:pic>
        <p:nvPicPr>
          <p:cNvPr id="25604" name="Picture 4" descr="http://www.pamsclipart.com/clipart_images/black_haired_girl_singing_into_a_microphone_0515-1002-0115-0313_SMU.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0" y="344388"/>
            <a:ext cx="3685757" cy="4819836"/>
          </a:xfrm>
          <a:prstGeom prst="rect">
            <a:avLst/>
          </a:prstGeom>
          <a:ln>
            <a:noFill/>
          </a:ln>
          <a:effectLst>
            <a:softEdge rad="112500"/>
          </a:effectLst>
        </p:spPr>
      </p:pic>
    </p:spTree>
    <p:extLst>
      <p:ext uri="{BB962C8B-B14F-4D97-AF65-F5344CB8AC3E}">
        <p14:creationId xmlns:p14="http://schemas.microsoft.com/office/powerpoint/2010/main" val="518777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4" name="TextBox 3"/>
          <p:cNvSpPr txBox="1"/>
          <p:nvPr/>
        </p:nvSpPr>
        <p:spPr>
          <a:xfrm>
            <a:off x="1676400" y="647700"/>
            <a:ext cx="15750744" cy="9448740"/>
          </a:xfrm>
          <a:prstGeom prst="rect">
            <a:avLst/>
          </a:prstGeom>
          <a:noFill/>
        </p:spPr>
        <p:txBody>
          <a:bodyPr wrap="square" rtlCol="0">
            <a:spAutoFit/>
          </a:bodyPr>
          <a:lstStyle/>
          <a:p>
            <a:r>
              <a:rPr lang="en-GB" sz="6600" b="1" dirty="0">
                <a:solidFill>
                  <a:srgbClr val="7030A0"/>
                </a:solidFill>
                <a:latin typeface="Amatic SC Bold" panose="020B0604020202020204" charset="-79"/>
                <a:cs typeface="Amatic SC Bold" panose="020B0604020202020204" charset="-79"/>
              </a:rPr>
              <a:t>Nobody in the WORLD </a:t>
            </a:r>
          </a:p>
          <a:p>
            <a:r>
              <a:rPr lang="en-GB" sz="6600" dirty="0">
                <a:latin typeface="Amatic SC Bold" panose="020B0604020202020204" charset="-79"/>
                <a:cs typeface="Amatic SC Bold" panose="020B0604020202020204" charset="-79"/>
              </a:rPr>
              <a:t>     						</a:t>
            </a:r>
            <a:r>
              <a:rPr lang="en-GB" sz="6600" b="1" dirty="0">
                <a:solidFill>
                  <a:srgbClr val="00B050"/>
                </a:solidFill>
                <a:latin typeface="Amatic SC Bold" panose="020B0604020202020204" charset="-79"/>
                <a:cs typeface="Amatic SC Bold" panose="020B0604020202020204" charset="-79"/>
              </a:rPr>
              <a:t>looks the same</a:t>
            </a:r>
          </a:p>
          <a:p>
            <a:r>
              <a:rPr lang="en-GB" sz="6600" b="1" dirty="0">
                <a:solidFill>
                  <a:srgbClr val="00B050"/>
                </a:solidFill>
                <a:latin typeface="Amatic SC Bold" panose="020B0604020202020204" charset="-79"/>
                <a:cs typeface="Amatic SC Bold" panose="020B0604020202020204" charset="-79"/>
              </a:rPr>
              <a:t>    						thinks the same</a:t>
            </a:r>
          </a:p>
          <a:p>
            <a:r>
              <a:rPr lang="en-GB" sz="6600" b="1" dirty="0">
                <a:solidFill>
                  <a:srgbClr val="00B050"/>
                </a:solidFill>
                <a:latin typeface="Amatic SC Bold" panose="020B0604020202020204" charset="-79"/>
                <a:cs typeface="Amatic SC Bold" panose="020B0604020202020204" charset="-79"/>
              </a:rPr>
              <a:t>     						feels the same</a:t>
            </a:r>
          </a:p>
          <a:p>
            <a:r>
              <a:rPr lang="en-GB" sz="6600" b="1" dirty="0">
                <a:solidFill>
                  <a:srgbClr val="00B050"/>
                </a:solidFill>
                <a:latin typeface="Amatic SC Bold" panose="020B0604020202020204" charset="-79"/>
                <a:cs typeface="Amatic SC Bold" panose="020B0604020202020204" charset="-79"/>
              </a:rPr>
              <a:t>     						believes the same</a:t>
            </a:r>
          </a:p>
          <a:p>
            <a:r>
              <a:rPr lang="en-GB" sz="6600" b="1" dirty="0">
                <a:solidFill>
                  <a:srgbClr val="00B050"/>
                </a:solidFill>
                <a:latin typeface="Amatic SC Bold" panose="020B0604020202020204" charset="-79"/>
                <a:cs typeface="Amatic SC Bold" panose="020B0604020202020204" charset="-79"/>
              </a:rPr>
              <a:t>     						or behaves exactly the same way </a:t>
            </a:r>
          </a:p>
          <a:p>
            <a:r>
              <a:rPr lang="en-GB" sz="6600" b="1" dirty="0">
                <a:solidFill>
                  <a:srgbClr val="00B050"/>
                </a:solidFill>
                <a:latin typeface="Amatic SC Bold" panose="020B0604020202020204" charset="-79"/>
                <a:cs typeface="Amatic SC Bold" panose="020B0604020202020204" charset="-79"/>
              </a:rPr>
              <a:t>     						as............YOU!</a:t>
            </a:r>
          </a:p>
          <a:p>
            <a:endParaRPr lang="en-GB" sz="6600" dirty="0">
              <a:latin typeface="Amatic SC Bold" panose="020B0604020202020204" charset="-79"/>
              <a:cs typeface="Amatic SC Bold" panose="020B0604020202020204" charset="-79"/>
            </a:endParaRPr>
          </a:p>
          <a:p>
            <a:r>
              <a:rPr lang="en-GB" sz="8000" b="1" dirty="0">
                <a:solidFill>
                  <a:srgbClr val="FF0000"/>
                </a:solidFill>
                <a:latin typeface="Amatic SC Bold" panose="020B0604020202020204" charset="-79"/>
                <a:cs typeface="Amatic SC Bold" panose="020B0604020202020204" charset="-79"/>
              </a:rPr>
              <a:t>											YOU are UNIQUE!</a:t>
            </a:r>
          </a:p>
        </p:txBody>
      </p:sp>
    </p:spTree>
    <p:extLst>
      <p:ext uri="{BB962C8B-B14F-4D97-AF65-F5344CB8AC3E}">
        <p14:creationId xmlns:p14="http://schemas.microsoft.com/office/powerpoint/2010/main" val="271500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69974">
            <a:off x="6165299" y="822791"/>
            <a:ext cx="530353" cy="898904"/>
          </a:xfrm>
          <a:prstGeom prst="rect">
            <a:avLst/>
          </a:prstGeom>
        </p:spPr>
      </p:pic>
      <p:pic>
        <p:nvPicPr>
          <p:cNvPr id="17" name="Picture 17"/>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8" name="Picture 1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8"/>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10"/>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dirty="0">
                <a:solidFill>
                  <a:srgbClr val="169D3D"/>
                </a:solidFill>
                <a:latin typeface="Amatic SC Bold"/>
              </a:rPr>
              <a:t>WELCOME,</a:t>
            </a:r>
          </a:p>
          <a:p>
            <a:pPr algn="ctr">
              <a:lnSpc>
                <a:spcPts val="14400"/>
              </a:lnSpc>
            </a:pPr>
            <a:r>
              <a:rPr lang="en-US" sz="14400" dirty="0">
                <a:solidFill>
                  <a:srgbClr val="169D3D"/>
                </a:solidFill>
                <a:latin typeface="Amatic SC Bold"/>
              </a:rPr>
              <a:t>STUDENTS!</a:t>
            </a:r>
          </a:p>
        </p:txBody>
      </p:sp>
      <p:pic>
        <p:nvPicPr>
          <p:cNvPr id="23" name="Picture 23"/>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5" name="TextBox 4"/>
          <p:cNvSpPr txBox="1"/>
          <p:nvPr/>
        </p:nvSpPr>
        <p:spPr>
          <a:xfrm>
            <a:off x="2392488" y="9031934"/>
            <a:ext cx="13609512" cy="646331"/>
          </a:xfrm>
          <a:prstGeom prst="rect">
            <a:avLst/>
          </a:prstGeom>
          <a:noFill/>
        </p:spPr>
        <p:txBody>
          <a:bodyPr wrap="square" rtlCol="0">
            <a:spAutoFit/>
          </a:bodyPr>
          <a:lstStyle/>
          <a:p>
            <a:r>
              <a:rPr lang="en-GB" sz="3600" b="1" dirty="0">
                <a:solidFill>
                  <a:srgbClr val="FF0000"/>
                </a:solidFill>
                <a:latin typeface="Segoe Print" pitchFamily="2" charset="0"/>
              </a:rPr>
              <a:t>We are all different. </a:t>
            </a:r>
            <a:r>
              <a:rPr lang="en-GB" sz="3600" b="1" dirty="0">
                <a:solidFill>
                  <a:srgbClr val="0070C0"/>
                </a:solidFill>
                <a:latin typeface="Segoe Print" pitchFamily="2" charset="0"/>
              </a:rPr>
              <a:t>We are all special. </a:t>
            </a:r>
            <a:r>
              <a:rPr lang="en-GB" sz="3600" b="1" dirty="0">
                <a:solidFill>
                  <a:srgbClr val="00B050"/>
                </a:solidFill>
                <a:latin typeface="Segoe Print" pitchFamily="2" charset="0"/>
              </a:rPr>
              <a:t>We are all unique.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90950" y="433874"/>
            <a:ext cx="8216400" cy="8103636"/>
          </a:xfrm>
          <a:prstGeom prst="rect">
            <a:avLst/>
          </a:prstGeom>
          <a:ln>
            <a:noFill/>
          </a:ln>
          <a:effectLst>
            <a:softEdge rad="112500"/>
          </a:effectLst>
        </p:spPr>
      </p:pic>
    </p:spTree>
    <p:extLst>
      <p:ext uri="{BB962C8B-B14F-4D97-AF65-F5344CB8AC3E}">
        <p14:creationId xmlns:p14="http://schemas.microsoft.com/office/powerpoint/2010/main" val="2159123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BB447"/>
        </a:solidFill>
        <a:effectLst/>
      </p:bgPr>
    </p:bg>
    <p:spTree>
      <p:nvGrpSpPr>
        <p:cNvPr id="1" name=""/>
        <p:cNvGrpSpPr/>
        <p:nvPr/>
      </p:nvGrpSpPr>
      <p:grpSpPr>
        <a:xfrm>
          <a:off x="0" y="0"/>
          <a:ext cx="0" cy="0"/>
          <a:chOff x="0" y="0"/>
          <a:chExt cx="0" cy="0"/>
        </a:xfrm>
      </p:grpSpPr>
      <p:pic>
        <p:nvPicPr>
          <p:cNvPr id="7" name="Picture 3"/>
          <p:cNvPicPr>
            <a:picLocks noChangeAspect="1"/>
          </p:cNvPicPr>
          <p:nvPr/>
        </p:nvPicPr>
        <p:blipFill>
          <a:blip r:embed="rId3"/>
          <a:srcRect/>
          <a:stretch>
            <a:fillRect/>
          </a:stretch>
        </p:blipFill>
        <p:spPr>
          <a:xfrm rot="262007">
            <a:off x="3998990" y="529714"/>
            <a:ext cx="11204423" cy="3544672"/>
          </a:xfrm>
          <a:prstGeom prst="rect">
            <a:avLst/>
          </a:prstGeom>
        </p:spPr>
      </p:pic>
      <p:sp>
        <p:nvSpPr>
          <p:cNvPr id="2" name="Title 1"/>
          <p:cNvSpPr>
            <a:spLocks noGrp="1"/>
          </p:cNvSpPr>
          <p:nvPr>
            <p:ph type="ctrTitle"/>
          </p:nvPr>
        </p:nvSpPr>
        <p:spPr>
          <a:xfrm>
            <a:off x="4970367" y="1567037"/>
            <a:ext cx="9261667" cy="1470025"/>
          </a:xfrm>
        </p:spPr>
        <p:txBody>
          <a:bodyPr>
            <a:noAutofit/>
          </a:bodyPr>
          <a:lstStyle/>
          <a:p>
            <a:r>
              <a:rPr lang="en-GB" sz="8800" b="1" dirty="0">
                <a:latin typeface="Amatic SC Bold" panose="020B0604020202020204" charset="-79"/>
                <a:cs typeface="Amatic SC Bold" panose="020B0604020202020204" charset="-79"/>
              </a:rPr>
              <a:t>Traditional Clothing from around the World.</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67200" y="4686300"/>
            <a:ext cx="10858498" cy="4343400"/>
          </a:xfrm>
          <a:prstGeom prst="rect">
            <a:avLst/>
          </a:prstGeom>
          <a:ln>
            <a:noFill/>
          </a:ln>
          <a:effectLst>
            <a:softEdge rad="112500"/>
          </a:effectLst>
        </p:spPr>
      </p:pic>
      <p:pic>
        <p:nvPicPr>
          <p:cNvPr id="10" name="Picture 1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7948602">
            <a:off x="9778878" y="9783631"/>
            <a:ext cx="319992" cy="307192"/>
          </a:xfrm>
          <a:prstGeom prst="rect">
            <a:avLst/>
          </a:prstGeom>
        </p:spPr>
      </p:pic>
      <p:pic>
        <p:nvPicPr>
          <p:cNvPr id="11" name="Picture 1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7948602">
            <a:off x="16901533" y="1413440"/>
            <a:ext cx="319992" cy="307192"/>
          </a:xfrm>
          <a:prstGeom prst="rect">
            <a:avLst/>
          </a:prstGeom>
        </p:spPr>
      </p:pic>
      <p:pic>
        <p:nvPicPr>
          <p:cNvPr id="12" name="Picture 1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7948602">
            <a:off x="2194932" y="3840032"/>
            <a:ext cx="319992" cy="307192"/>
          </a:xfrm>
          <a:prstGeom prst="rect">
            <a:avLst/>
          </a:prstGeom>
        </p:spPr>
      </p:pic>
      <p:pic>
        <p:nvPicPr>
          <p:cNvPr id="13" name="Picture 2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0106568">
            <a:off x="897555" y="752739"/>
            <a:ext cx="826577" cy="1185137"/>
          </a:xfrm>
          <a:prstGeom prst="rect">
            <a:avLst/>
          </a:prstGeom>
        </p:spPr>
      </p:pic>
      <p:pic>
        <p:nvPicPr>
          <p:cNvPr id="14" name="Picture 2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0106568">
            <a:off x="948539" y="7195486"/>
            <a:ext cx="826577" cy="1185137"/>
          </a:xfrm>
          <a:prstGeom prst="rect">
            <a:avLst/>
          </a:prstGeom>
        </p:spPr>
      </p:pic>
      <p:pic>
        <p:nvPicPr>
          <p:cNvPr id="15" name="Picture 2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0106568">
            <a:off x="16302068" y="5609641"/>
            <a:ext cx="751059" cy="1185137"/>
          </a:xfrm>
          <a:prstGeom prst="rect">
            <a:avLst/>
          </a:prstGeom>
        </p:spPr>
      </p:pic>
    </p:spTree>
    <p:extLst>
      <p:ext uri="{BB962C8B-B14F-4D97-AF65-F5344CB8AC3E}">
        <p14:creationId xmlns:p14="http://schemas.microsoft.com/office/powerpoint/2010/main" val="827994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6560" y="974558"/>
            <a:ext cx="3551378" cy="3898230"/>
          </a:xfrm>
          <a:prstGeom prst="rect">
            <a:avLst/>
          </a:prstGeom>
          <a:ln>
            <a:noFill/>
          </a:ln>
          <a:effectLst>
            <a:softEdge rad="112500"/>
          </a:effectLst>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220382" y="833075"/>
            <a:ext cx="3629583" cy="3948242"/>
          </a:xfrm>
          <a:prstGeom prst="rect">
            <a:avLst/>
          </a:prstGeom>
          <a:ln>
            <a:noFill/>
          </a:ln>
          <a:effectLst>
            <a:softEdge rad="112500"/>
          </a:effectLst>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03823" y="5883442"/>
            <a:ext cx="3551378" cy="3823469"/>
          </a:xfrm>
          <a:prstGeom prst="rect">
            <a:avLst/>
          </a:prstGeom>
          <a:ln>
            <a:noFill/>
          </a:ln>
          <a:effectLst>
            <a:softEdge rad="112500"/>
          </a:effectLst>
        </p:spPr>
      </p:pic>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49888" y="902369"/>
            <a:ext cx="3537456" cy="3878948"/>
          </a:xfrm>
          <a:prstGeom prst="rect">
            <a:avLst/>
          </a:prstGeom>
          <a:ln>
            <a:noFill/>
          </a:ln>
          <a:effectLst>
            <a:softEdge rad="112500"/>
          </a:effectLst>
        </p:spPr>
      </p:pic>
      <p:pic>
        <p:nvPicPr>
          <p:cNvPr id="3074" name="Picture 2" descr="African Man Traditional Clothes Images, Stock Photos &amp; Vectors |  Shutterstock">
            <a:hlinkClick r:id="rId7"/>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3589668" y="5832922"/>
            <a:ext cx="3260297" cy="4258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0" y="5926278"/>
            <a:ext cx="4338239" cy="3409629"/>
          </a:xfrm>
          <a:prstGeom prst="rect">
            <a:avLst/>
          </a:prstGeom>
          <a:ln>
            <a:noFill/>
          </a:ln>
          <a:effectLst>
            <a:softEdge rad="112500"/>
          </a:effectLst>
        </p:spPr>
      </p:pic>
      <p:sp>
        <p:nvSpPr>
          <p:cNvPr id="7" name="Rectangle 6"/>
          <p:cNvSpPr/>
          <p:nvPr/>
        </p:nvSpPr>
        <p:spPr>
          <a:xfrm>
            <a:off x="591900" y="255009"/>
            <a:ext cx="4360695" cy="784830"/>
          </a:xfrm>
          <a:prstGeom prst="rect">
            <a:avLst/>
          </a:prstGeom>
          <a:noFill/>
        </p:spPr>
        <p:txBody>
          <a:bodyPr wrap="square" lIns="137160" tIns="68580" rIns="137160" bIns="68580">
            <a:spAutoFit/>
          </a:bodyPr>
          <a:lstStyle/>
          <a:p>
            <a:pPr algn="ctr"/>
            <a:r>
              <a:rPr lang="en-US" sz="4200" dirty="0">
                <a:ln w="0"/>
                <a:effectLst>
                  <a:outerShdw blurRad="38100" dist="19050" dir="2700000" algn="tl" rotWithShape="0">
                    <a:schemeClr val="dk1">
                      <a:alpha val="40000"/>
                    </a:schemeClr>
                  </a:outerShdw>
                </a:effectLst>
                <a:latin typeface="Chalkboard" panose="03050602040202020205" pitchFamily="66" charset="77"/>
              </a:rPr>
              <a:t>Scotland</a:t>
            </a:r>
          </a:p>
        </p:txBody>
      </p:sp>
      <p:sp>
        <p:nvSpPr>
          <p:cNvPr id="10" name="Rectangle 9"/>
          <p:cNvSpPr/>
          <p:nvPr/>
        </p:nvSpPr>
        <p:spPr>
          <a:xfrm>
            <a:off x="591900" y="5069259"/>
            <a:ext cx="4360695" cy="784830"/>
          </a:xfrm>
          <a:prstGeom prst="rect">
            <a:avLst/>
          </a:prstGeom>
          <a:noFill/>
        </p:spPr>
        <p:txBody>
          <a:bodyPr wrap="square" lIns="137160" tIns="68580" rIns="137160" bIns="68580">
            <a:spAutoFit/>
          </a:bodyPr>
          <a:lstStyle/>
          <a:p>
            <a:pPr algn="ctr"/>
            <a:r>
              <a:rPr lang="en-US" sz="4200" dirty="0">
                <a:ln w="0"/>
                <a:effectLst>
                  <a:outerShdw blurRad="38100" dist="19050" dir="2700000" algn="tl" rotWithShape="0">
                    <a:schemeClr val="dk1">
                      <a:alpha val="40000"/>
                    </a:schemeClr>
                  </a:outerShdw>
                </a:effectLst>
                <a:latin typeface="Chalkboard" panose="03050602040202020205" pitchFamily="66" charset="77"/>
              </a:rPr>
              <a:t>Alaska</a:t>
            </a:r>
          </a:p>
        </p:txBody>
      </p:sp>
      <p:sp>
        <p:nvSpPr>
          <p:cNvPr id="11" name="Rectangle 10"/>
          <p:cNvSpPr/>
          <p:nvPr/>
        </p:nvSpPr>
        <p:spPr>
          <a:xfrm>
            <a:off x="6701735" y="5145681"/>
            <a:ext cx="4360695" cy="784830"/>
          </a:xfrm>
          <a:prstGeom prst="rect">
            <a:avLst/>
          </a:prstGeom>
          <a:noFill/>
        </p:spPr>
        <p:txBody>
          <a:bodyPr wrap="square" lIns="137160" tIns="68580" rIns="137160" bIns="68580">
            <a:spAutoFit/>
          </a:bodyPr>
          <a:lstStyle/>
          <a:p>
            <a:pPr algn="ctr"/>
            <a:r>
              <a:rPr lang="en-US" sz="4200" dirty="0">
                <a:ln w="0"/>
                <a:effectLst>
                  <a:outerShdw blurRad="38100" dist="19050" dir="2700000" algn="tl" rotWithShape="0">
                    <a:schemeClr val="dk1">
                      <a:alpha val="40000"/>
                    </a:schemeClr>
                  </a:outerShdw>
                </a:effectLst>
                <a:latin typeface="Chalkboard" panose="03050602040202020205" pitchFamily="66" charset="77"/>
              </a:rPr>
              <a:t>Russia</a:t>
            </a:r>
          </a:p>
        </p:txBody>
      </p:sp>
      <p:sp>
        <p:nvSpPr>
          <p:cNvPr id="12" name="Rectangle 11"/>
          <p:cNvSpPr/>
          <p:nvPr/>
        </p:nvSpPr>
        <p:spPr>
          <a:xfrm>
            <a:off x="12854826" y="5098612"/>
            <a:ext cx="4360695" cy="784830"/>
          </a:xfrm>
          <a:prstGeom prst="rect">
            <a:avLst/>
          </a:prstGeom>
          <a:noFill/>
        </p:spPr>
        <p:txBody>
          <a:bodyPr wrap="square" lIns="137160" tIns="68580" rIns="137160" bIns="68580">
            <a:spAutoFit/>
          </a:bodyPr>
          <a:lstStyle/>
          <a:p>
            <a:pPr algn="ctr"/>
            <a:r>
              <a:rPr lang="en-US" sz="4200" dirty="0">
                <a:ln w="0"/>
                <a:effectLst>
                  <a:outerShdw blurRad="38100" dist="19050" dir="2700000" algn="tl" rotWithShape="0">
                    <a:schemeClr val="dk1">
                      <a:alpha val="40000"/>
                    </a:schemeClr>
                  </a:outerShdw>
                </a:effectLst>
                <a:latin typeface="Chalkboard" panose="03050602040202020205" pitchFamily="66" charset="77"/>
              </a:rPr>
              <a:t>East Africa</a:t>
            </a:r>
          </a:p>
        </p:txBody>
      </p:sp>
      <p:sp>
        <p:nvSpPr>
          <p:cNvPr id="13" name="Rectangle 12"/>
          <p:cNvSpPr/>
          <p:nvPr/>
        </p:nvSpPr>
        <p:spPr>
          <a:xfrm>
            <a:off x="13039469" y="123365"/>
            <a:ext cx="4360695" cy="784830"/>
          </a:xfrm>
          <a:prstGeom prst="rect">
            <a:avLst/>
          </a:prstGeom>
          <a:noFill/>
        </p:spPr>
        <p:txBody>
          <a:bodyPr wrap="square" lIns="137160" tIns="68580" rIns="137160" bIns="68580">
            <a:spAutoFit/>
          </a:bodyPr>
          <a:lstStyle/>
          <a:p>
            <a:pPr algn="ctr"/>
            <a:r>
              <a:rPr lang="en-US" sz="4200" dirty="0">
                <a:ln w="0"/>
                <a:effectLst>
                  <a:outerShdw blurRad="38100" dist="19050" dir="2700000" algn="tl" rotWithShape="0">
                    <a:schemeClr val="dk1">
                      <a:alpha val="40000"/>
                    </a:schemeClr>
                  </a:outerShdw>
                </a:effectLst>
                <a:latin typeface="Chalkboard" panose="03050602040202020205" pitchFamily="66" charset="77"/>
              </a:rPr>
              <a:t>China</a:t>
            </a:r>
          </a:p>
        </p:txBody>
      </p:sp>
      <p:sp>
        <p:nvSpPr>
          <p:cNvPr id="14" name="Rectangle 13"/>
          <p:cNvSpPr/>
          <p:nvPr/>
        </p:nvSpPr>
        <p:spPr>
          <a:xfrm>
            <a:off x="6338268" y="123365"/>
            <a:ext cx="4360695" cy="784830"/>
          </a:xfrm>
          <a:prstGeom prst="rect">
            <a:avLst/>
          </a:prstGeom>
          <a:noFill/>
        </p:spPr>
        <p:txBody>
          <a:bodyPr wrap="square" lIns="137160" tIns="68580" rIns="137160" bIns="68580">
            <a:spAutoFit/>
          </a:bodyPr>
          <a:lstStyle/>
          <a:p>
            <a:pPr algn="ctr"/>
            <a:r>
              <a:rPr lang="en-US" sz="4200" dirty="0">
                <a:ln w="0"/>
                <a:effectLst>
                  <a:outerShdw blurRad="38100" dist="19050" dir="2700000" algn="tl" rotWithShape="0">
                    <a:schemeClr val="dk1">
                      <a:alpha val="40000"/>
                    </a:schemeClr>
                  </a:outerShdw>
                </a:effectLst>
                <a:latin typeface="Chalkboard" panose="03050602040202020205" pitchFamily="66" charset="77"/>
              </a:rPr>
              <a:t>India</a:t>
            </a:r>
          </a:p>
        </p:txBody>
      </p:sp>
    </p:spTree>
    <p:extLst>
      <p:ext uri="{BB962C8B-B14F-4D97-AF65-F5344CB8AC3E}">
        <p14:creationId xmlns:p14="http://schemas.microsoft.com/office/powerpoint/2010/main" val="557382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Horizontal Scroll 1"/>
          <p:cNvSpPr/>
          <p:nvPr/>
        </p:nvSpPr>
        <p:spPr>
          <a:xfrm>
            <a:off x="1038934" y="96592"/>
            <a:ext cx="16038452" cy="1661375"/>
          </a:xfrm>
          <a:prstGeom prst="horizontalScroll">
            <a:avLst/>
          </a:prstGeom>
          <a:solidFill>
            <a:srgbClr val="1BB447"/>
          </a:solidFill>
          <a:ln>
            <a:solidFill>
              <a:srgbClr val="1BB44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dirty="0">
                <a:latin typeface="Amatic SC Bold" panose="020B0604020202020204" charset="-79"/>
                <a:cs typeface="Amatic SC Bold" panose="020B0604020202020204" charset="-79"/>
              </a:rPr>
              <a:t>Can you colour and match these traditional pictures to their countries?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770" y="2008825"/>
            <a:ext cx="5065391" cy="3617534"/>
          </a:xfrm>
          <a:prstGeom prst="rect">
            <a:avLst/>
          </a:prstGeom>
          <a:ln>
            <a:noFill/>
          </a:ln>
          <a:effectLst>
            <a:softEdge rad="112500"/>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9506" y="6659986"/>
            <a:ext cx="2298830" cy="3065106"/>
          </a:xfrm>
          <a:prstGeom prst="rect">
            <a:avLst/>
          </a:prstGeom>
          <a:ln>
            <a:noFill/>
          </a:ln>
          <a:effectLst>
            <a:softEdge rad="112500"/>
          </a:effec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2560" y="6630931"/>
            <a:ext cx="2308743" cy="3078324"/>
          </a:xfrm>
          <a:prstGeom prst="rect">
            <a:avLst/>
          </a:prstGeom>
          <a:ln>
            <a:noFill/>
          </a:ln>
          <a:effectLst>
            <a:softEdge rad="112500"/>
          </a:effec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7541" y="2166071"/>
            <a:ext cx="5119575" cy="3656231"/>
          </a:xfrm>
          <a:prstGeom prst="rect">
            <a:avLst/>
          </a:prstGeom>
          <a:ln>
            <a:noFill/>
          </a:ln>
          <a:effectLst>
            <a:softEdge rad="112500"/>
          </a:effectLst>
        </p:spPr>
      </p:pic>
      <p:grpSp>
        <p:nvGrpSpPr>
          <p:cNvPr id="17" name="Group 16"/>
          <p:cNvGrpSpPr/>
          <p:nvPr/>
        </p:nvGrpSpPr>
        <p:grpSpPr>
          <a:xfrm>
            <a:off x="6947587" y="6260039"/>
            <a:ext cx="3613043" cy="3721593"/>
            <a:chOff x="4543162" y="4208987"/>
            <a:chExt cx="2408695" cy="2481062"/>
          </a:xfrm>
        </p:grpSpPr>
        <p:pic>
          <p:nvPicPr>
            <p:cNvPr id="7" name="Picture 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87851" y="4208987"/>
              <a:ext cx="1064006" cy="2481062"/>
            </a:xfrm>
            <a:prstGeom prst="rect">
              <a:avLst/>
            </a:prstGeom>
            <a:ln>
              <a:noFill/>
            </a:ln>
            <a:effectLst>
              <a:softEdge rad="112500"/>
            </a:effectLst>
          </p:spPr>
        </p:pic>
        <p:pic>
          <p:nvPicPr>
            <p:cNvPr id="8" name="Picture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43162" y="4208987"/>
              <a:ext cx="1495610" cy="2480699"/>
            </a:xfrm>
            <a:prstGeom prst="rect">
              <a:avLst/>
            </a:prstGeom>
            <a:ln>
              <a:noFill/>
            </a:ln>
            <a:effectLst>
              <a:softEdge rad="112500"/>
            </a:effectLst>
          </p:spPr>
        </p:pic>
      </p:grpSp>
      <p:pic>
        <p:nvPicPr>
          <p:cNvPr id="9" name="Picture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2799958" y="1914806"/>
            <a:ext cx="3679160" cy="3805569"/>
          </a:xfrm>
          <a:prstGeom prst="rect">
            <a:avLst/>
          </a:prstGeom>
          <a:ln>
            <a:noFill/>
          </a:ln>
          <a:effectLst>
            <a:softEdge rad="112500"/>
          </a:effectLst>
        </p:spPr>
      </p:pic>
      <p:pic>
        <p:nvPicPr>
          <p:cNvPr id="10" name="Picture 9"/>
          <p:cNvPicPr>
            <a:picLocks noChangeAspect="1"/>
          </p:cNvPicPr>
          <p:nvPr/>
        </p:nvPicPr>
        <p:blipFill rotWithShape="1">
          <a:blip r:embed="rId10" cstate="email">
            <a:extLst>
              <a:ext uri="{BEBA8EAE-BF5A-486C-A8C5-ECC9F3942E4B}">
                <a14:imgProps xmlns:a14="http://schemas.microsoft.com/office/drawing/2010/main">
                  <a14:imgLayer r:embed="rId11">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12991809" y="6116217"/>
            <a:ext cx="4044555" cy="4107753"/>
          </a:xfrm>
          <a:prstGeom prst="rect">
            <a:avLst/>
          </a:prstGeom>
          <a:ln>
            <a:noFill/>
          </a:ln>
          <a:effectLst>
            <a:softEdge rad="112500"/>
          </a:effectLst>
        </p:spPr>
      </p:pic>
      <p:sp>
        <p:nvSpPr>
          <p:cNvPr id="11" name="TextBox 10"/>
          <p:cNvSpPr txBox="1"/>
          <p:nvPr/>
        </p:nvSpPr>
        <p:spPr>
          <a:xfrm>
            <a:off x="1161091" y="5268304"/>
            <a:ext cx="475862" cy="507831"/>
          </a:xfrm>
          <a:prstGeom prst="rect">
            <a:avLst/>
          </a:prstGeom>
          <a:noFill/>
        </p:spPr>
        <p:txBody>
          <a:bodyPr wrap="square" rtlCol="0">
            <a:spAutoFit/>
          </a:bodyPr>
          <a:lstStyle/>
          <a:p>
            <a:r>
              <a:rPr lang="en-GB" sz="2700" b="1" dirty="0"/>
              <a:t>1</a:t>
            </a:r>
          </a:p>
        </p:txBody>
      </p:sp>
      <p:sp>
        <p:nvSpPr>
          <p:cNvPr id="12" name="TextBox 11"/>
          <p:cNvSpPr txBox="1"/>
          <p:nvPr/>
        </p:nvSpPr>
        <p:spPr>
          <a:xfrm>
            <a:off x="6814744" y="5268304"/>
            <a:ext cx="475862" cy="507831"/>
          </a:xfrm>
          <a:prstGeom prst="rect">
            <a:avLst/>
          </a:prstGeom>
          <a:noFill/>
        </p:spPr>
        <p:txBody>
          <a:bodyPr wrap="square" rtlCol="0">
            <a:spAutoFit/>
          </a:bodyPr>
          <a:lstStyle/>
          <a:p>
            <a:r>
              <a:rPr lang="en-GB" sz="2700" b="1" dirty="0"/>
              <a:t>2</a:t>
            </a:r>
          </a:p>
        </p:txBody>
      </p:sp>
      <p:sp>
        <p:nvSpPr>
          <p:cNvPr id="13" name="TextBox 12"/>
          <p:cNvSpPr txBox="1"/>
          <p:nvPr/>
        </p:nvSpPr>
        <p:spPr>
          <a:xfrm>
            <a:off x="12562027" y="5268304"/>
            <a:ext cx="475862" cy="507831"/>
          </a:xfrm>
          <a:prstGeom prst="rect">
            <a:avLst/>
          </a:prstGeom>
          <a:noFill/>
        </p:spPr>
        <p:txBody>
          <a:bodyPr wrap="square" rtlCol="0">
            <a:spAutoFit/>
          </a:bodyPr>
          <a:lstStyle/>
          <a:p>
            <a:r>
              <a:rPr lang="en-GB" sz="2700" b="1" dirty="0"/>
              <a:t>3</a:t>
            </a:r>
          </a:p>
        </p:txBody>
      </p:sp>
      <p:sp>
        <p:nvSpPr>
          <p:cNvPr id="14" name="TextBox 13"/>
          <p:cNvSpPr txBox="1"/>
          <p:nvPr/>
        </p:nvSpPr>
        <p:spPr>
          <a:xfrm>
            <a:off x="978823" y="9081781"/>
            <a:ext cx="475862" cy="507831"/>
          </a:xfrm>
          <a:prstGeom prst="rect">
            <a:avLst/>
          </a:prstGeom>
          <a:noFill/>
        </p:spPr>
        <p:txBody>
          <a:bodyPr wrap="square" rtlCol="0">
            <a:spAutoFit/>
          </a:bodyPr>
          <a:lstStyle/>
          <a:p>
            <a:r>
              <a:rPr lang="en-GB" sz="2700" b="1" dirty="0"/>
              <a:t>4</a:t>
            </a:r>
          </a:p>
        </p:txBody>
      </p:sp>
      <p:sp>
        <p:nvSpPr>
          <p:cNvPr id="15" name="TextBox 14"/>
          <p:cNvSpPr txBox="1"/>
          <p:nvPr/>
        </p:nvSpPr>
        <p:spPr>
          <a:xfrm>
            <a:off x="6377542" y="9152561"/>
            <a:ext cx="475862" cy="507831"/>
          </a:xfrm>
          <a:prstGeom prst="rect">
            <a:avLst/>
          </a:prstGeom>
          <a:noFill/>
        </p:spPr>
        <p:txBody>
          <a:bodyPr wrap="square" rtlCol="0">
            <a:spAutoFit/>
          </a:bodyPr>
          <a:lstStyle/>
          <a:p>
            <a:r>
              <a:rPr lang="en-GB" sz="2700" b="1" dirty="0"/>
              <a:t>5</a:t>
            </a:r>
          </a:p>
        </p:txBody>
      </p:sp>
      <p:sp>
        <p:nvSpPr>
          <p:cNvPr id="16" name="TextBox 15"/>
          <p:cNvSpPr txBox="1"/>
          <p:nvPr/>
        </p:nvSpPr>
        <p:spPr>
          <a:xfrm>
            <a:off x="12924532" y="9213028"/>
            <a:ext cx="475862" cy="507831"/>
          </a:xfrm>
          <a:prstGeom prst="rect">
            <a:avLst/>
          </a:prstGeom>
          <a:noFill/>
        </p:spPr>
        <p:txBody>
          <a:bodyPr wrap="square" rtlCol="0">
            <a:spAutoFit/>
          </a:bodyPr>
          <a:lstStyle/>
          <a:p>
            <a:r>
              <a:rPr lang="en-GB" sz="2700" b="1" dirty="0"/>
              <a:t>6</a:t>
            </a:r>
          </a:p>
        </p:txBody>
      </p:sp>
      <p:sp>
        <p:nvSpPr>
          <p:cNvPr id="18" name="TextBox 17"/>
          <p:cNvSpPr txBox="1"/>
          <p:nvPr/>
        </p:nvSpPr>
        <p:spPr>
          <a:xfrm>
            <a:off x="7785399" y="1577744"/>
            <a:ext cx="2303859" cy="507831"/>
          </a:xfrm>
          <a:prstGeom prst="rect">
            <a:avLst/>
          </a:prstGeom>
          <a:noFill/>
        </p:spPr>
        <p:txBody>
          <a:bodyPr wrap="square" rtlCol="0">
            <a:spAutoFit/>
          </a:bodyPr>
          <a:lstStyle/>
          <a:p>
            <a:r>
              <a:rPr lang="en-GB" sz="2700" b="1" dirty="0"/>
              <a:t>Worksheet 2</a:t>
            </a:r>
          </a:p>
        </p:txBody>
      </p:sp>
    </p:spTree>
    <p:extLst>
      <p:ext uri="{BB962C8B-B14F-4D97-AF65-F5344CB8AC3E}">
        <p14:creationId xmlns:p14="http://schemas.microsoft.com/office/powerpoint/2010/main" val="176833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1587" y="800100"/>
            <a:ext cx="9677400" cy="1143000"/>
          </a:xfrm>
        </p:spPr>
        <p:txBody>
          <a:bodyPr>
            <a:noAutofit/>
          </a:bodyPr>
          <a:lstStyle/>
          <a:p>
            <a:r>
              <a:rPr lang="en-GB" sz="11500" dirty="0">
                <a:latin typeface="Amatic SC Bold" panose="020B0604020202020204" charset="-79"/>
                <a:cs typeface="Amatic SC Bold" panose="020B0604020202020204" charset="-79"/>
              </a:rPr>
              <a:t>GLOBAL ENVIRONMENT</a:t>
            </a:r>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257590" y="2977816"/>
            <a:ext cx="9174588" cy="6063917"/>
          </a:xfrm>
          <a:prstGeom prst="rect">
            <a:avLst/>
          </a:prstGeom>
          <a:ln>
            <a:noFill/>
          </a:ln>
          <a:effectLst>
            <a:softEdge rad="112500"/>
          </a:effectLst>
        </p:spPr>
      </p:pic>
      <p:pic>
        <p:nvPicPr>
          <p:cNvPr id="5" name="Picture 10"/>
          <p:cNvPicPr>
            <a:picLocks noChangeAspect="1"/>
          </p:cNvPicPr>
          <p:nvPr/>
        </p:nvPicPr>
        <p:blipFill>
          <a:blip r:embed="rId4"/>
          <a:srcRect/>
          <a:stretch>
            <a:fillRect/>
          </a:stretch>
        </p:blipFill>
        <p:spPr>
          <a:xfrm rot="262007">
            <a:off x="-1154723" y="8885364"/>
            <a:ext cx="20474267" cy="6477314"/>
          </a:xfrm>
          <a:prstGeom prst="rect">
            <a:avLst/>
          </a:prstGeom>
        </p:spPr>
      </p:pic>
    </p:spTree>
    <p:extLst>
      <p:ext uri="{BB962C8B-B14F-4D97-AF65-F5344CB8AC3E}">
        <p14:creationId xmlns:p14="http://schemas.microsoft.com/office/powerpoint/2010/main" val="3192187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eeds and Wants Explained - Facts for kids - YouTube">
            <a:extLst>
              <a:ext uri="{FF2B5EF4-FFF2-40B4-BE49-F238E27FC236}">
                <a16:creationId xmlns:a16="http://schemas.microsoft.com/office/drawing/2014/main" id="{8DE4CA74-4B4D-3340-84F2-EF3ACB3B26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5200" y="2909790"/>
            <a:ext cx="7942074" cy="446741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19937" y="1714500"/>
            <a:ext cx="0" cy="6858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Online Media 1" title="Economics for Kids: Needs and Wants">
            <a:hlinkClick r:id="" action="ppaction://media"/>
            <a:extLst>
              <a:ext uri="{FF2B5EF4-FFF2-40B4-BE49-F238E27FC236}">
                <a16:creationId xmlns:a16="http://schemas.microsoft.com/office/drawing/2014/main" id="{0E994BF3-3BFD-028E-8E23-BB341C2D080C}"/>
              </a:ext>
            </a:extLst>
          </p:cNvPr>
          <p:cNvPicPr>
            <a:picLocks noRot="1" noChangeAspect="1"/>
          </p:cNvPicPr>
          <p:nvPr>
            <a:videoFile r:link="rId1"/>
          </p:nvPr>
        </p:nvPicPr>
        <p:blipFill>
          <a:blip r:embed="rId5"/>
          <a:stretch>
            <a:fillRect/>
          </a:stretch>
        </p:blipFill>
        <p:spPr>
          <a:xfrm>
            <a:off x="9380725" y="2899864"/>
            <a:ext cx="7942073" cy="4487271"/>
          </a:xfrm>
          <a:prstGeom prst="rect">
            <a:avLst/>
          </a:prstGeom>
        </p:spPr>
      </p:pic>
    </p:spTree>
    <p:extLst>
      <p:ext uri="{BB962C8B-B14F-4D97-AF65-F5344CB8AC3E}">
        <p14:creationId xmlns:p14="http://schemas.microsoft.com/office/powerpoint/2010/main" val="215285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3074" name="Picture 2" descr="http://www.supercoloring.com/wp-content/main/2009_06/small-house-in-the-village-coloring-p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2823" y="316288"/>
            <a:ext cx="4089278" cy="3042776"/>
          </a:xfrm>
          <a:prstGeom prst="rect">
            <a:avLst/>
          </a:prstGeom>
          <a:ln>
            <a:noFill/>
          </a:ln>
          <a:effectLst>
            <a:softEdge rad="112500"/>
          </a:effectLst>
        </p:spPr>
      </p:pic>
      <p:pic>
        <p:nvPicPr>
          <p:cNvPr id="3076" name="Picture 4" descr="http://www.poplartreegardencentre.co.uk/admin/application/includes/modules/cms/public/food%20durham.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875961" y="376945"/>
            <a:ext cx="4724400" cy="3352801"/>
          </a:xfrm>
          <a:prstGeom prst="rect">
            <a:avLst/>
          </a:prstGeom>
          <a:ln>
            <a:noFill/>
          </a:ln>
          <a:effectLst>
            <a:softEdge rad="112500"/>
          </a:effectLst>
        </p:spPr>
      </p:pic>
      <p:pic>
        <p:nvPicPr>
          <p:cNvPr id="3078" name="Picture 6" descr="http://freeimagesarchive.com/data/media/43/5_water.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2164" y="6926597"/>
            <a:ext cx="2904875" cy="2904876"/>
          </a:xfrm>
          <a:prstGeom prst="rect">
            <a:avLst/>
          </a:prstGeom>
          <a:ln>
            <a:noFill/>
          </a:ln>
          <a:effectLst>
            <a:softEdge rad="112500"/>
          </a:effectLst>
        </p:spPr>
      </p:pic>
      <p:pic>
        <p:nvPicPr>
          <p:cNvPr id="3080" name="Picture 8" descr="http://prosperitylives.files.wordpress.com/2011/08/family21.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69215" y="7028013"/>
            <a:ext cx="2860986" cy="2702043"/>
          </a:xfrm>
          <a:prstGeom prst="rect">
            <a:avLst/>
          </a:prstGeom>
          <a:noFill/>
        </p:spPr>
      </p:pic>
      <p:pic>
        <p:nvPicPr>
          <p:cNvPr id="6" name="Picture 6" descr="http://www.sweets.co.uk/wp-content/uploads/2010/09/homepage-image1.jpg"/>
          <p:cNvPicPr>
            <a:picLocks noChangeAspect="1" noChangeArrowheads="1"/>
          </p:cNvPicPr>
          <p:nvPr/>
        </p:nvPicPr>
        <p:blipFill>
          <a:blip r:embed="rId7" cstate="print"/>
          <a:srcRect/>
          <a:stretch>
            <a:fillRect/>
          </a:stretch>
        </p:blipFill>
        <p:spPr bwMode="auto">
          <a:xfrm>
            <a:off x="5676957" y="366240"/>
            <a:ext cx="3494187" cy="3111105"/>
          </a:xfrm>
          <a:prstGeom prst="rect">
            <a:avLst/>
          </a:prstGeom>
          <a:ln>
            <a:noFill/>
          </a:ln>
          <a:effectLst>
            <a:softEdge rad="112500"/>
          </a:effectLst>
        </p:spPr>
      </p:pic>
      <p:pic>
        <p:nvPicPr>
          <p:cNvPr id="9" name="Picture 2" descr="http://www.specialized.com/OA_MEDIA/2006/bikes/06Hotrock206spdGrls_Blu_l.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708070" y="3771900"/>
            <a:ext cx="4167891" cy="2667000"/>
          </a:xfrm>
          <a:prstGeom prst="rect">
            <a:avLst/>
          </a:prstGeom>
          <a:ln>
            <a:noFill/>
          </a:ln>
          <a:effectLst>
            <a:softEdge rad="112500"/>
          </a:effectLst>
        </p:spPr>
      </p:pic>
      <p:pic>
        <p:nvPicPr>
          <p:cNvPr id="10" name="Picture 10" descr="http://1.bp.blogspot.com/_rQ_ICSS7gPc/TAKFGyQ53VI/AAAAAAAAAAU/vp1lp9_hvkA/S1600-R/test2.png"/>
          <p:cNvPicPr>
            <a:picLocks noChangeAspect="1" noChangeArrowheads="1"/>
          </p:cNvPicPr>
          <p:nvPr/>
        </p:nvPicPr>
        <p:blipFill>
          <a:blip r:embed="rId9" cstate="print"/>
          <a:srcRect/>
          <a:stretch>
            <a:fillRect/>
          </a:stretch>
        </p:blipFill>
        <p:spPr bwMode="auto">
          <a:xfrm>
            <a:off x="13868400" y="7080396"/>
            <a:ext cx="3428988" cy="3428988"/>
          </a:xfrm>
          <a:prstGeom prst="rect">
            <a:avLst/>
          </a:prstGeom>
          <a:noFill/>
        </p:spPr>
      </p:pic>
      <p:pic>
        <p:nvPicPr>
          <p:cNvPr id="11" name="Picture 8" descr="http://www.tiptoptens.com/wp-content/uploads/2011/01/Love-Quote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775262" y="7548675"/>
            <a:ext cx="2492430" cy="2492430"/>
          </a:xfrm>
          <a:prstGeom prst="rect">
            <a:avLst/>
          </a:prstGeom>
          <a:ln>
            <a:noFill/>
          </a:ln>
          <a:effectLst>
            <a:softEdge rad="112500"/>
          </a:effectLst>
        </p:spPr>
      </p:pic>
      <p:pic>
        <p:nvPicPr>
          <p:cNvPr id="12" name="Picture 6" descr="http://petsuppliesshop.info/wp-content/uploads/2011/04/group-of-pets.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52822" y="3807995"/>
            <a:ext cx="3812550" cy="2411843"/>
          </a:xfrm>
          <a:prstGeom prst="rect">
            <a:avLst/>
          </a:prstGeom>
          <a:ln>
            <a:noFill/>
          </a:ln>
          <a:effectLst>
            <a:softEdge rad="112500"/>
          </a:effectLst>
        </p:spPr>
      </p:pic>
      <p:pic>
        <p:nvPicPr>
          <p:cNvPr id="13" name="Picture 2" descr="http://t0.gstatic.com/images?q=tbn:ANd9GcRIosVOPXNqtjDyDjrXnqdvbmFKg-d-WfMPU2dTl0BVAtjlKpCpfXE1zr2Zjg"/>
          <p:cNvPicPr>
            <a:picLocks noChangeAspect="1" noChangeArrowheads="1"/>
          </p:cNvPicPr>
          <p:nvPr/>
        </p:nvPicPr>
        <p:blipFill>
          <a:blip r:embed="rId12" cstate="print"/>
          <a:srcRect/>
          <a:stretch>
            <a:fillRect/>
          </a:stretch>
        </p:blipFill>
        <p:spPr bwMode="auto">
          <a:xfrm>
            <a:off x="10360485" y="4106370"/>
            <a:ext cx="4074921" cy="2921643"/>
          </a:xfrm>
          <a:prstGeom prst="rect">
            <a:avLst/>
          </a:prstGeom>
          <a:ln>
            <a:noFill/>
          </a:ln>
          <a:effectLst>
            <a:softEdge rad="112500"/>
          </a:effectLst>
        </p:spPr>
      </p:pic>
      <p:pic>
        <p:nvPicPr>
          <p:cNvPr id="3" name="Picture 2"/>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4600361" y="283746"/>
            <a:ext cx="3511230" cy="3102790"/>
          </a:xfrm>
          <a:prstGeom prst="rect">
            <a:avLst/>
          </a:prstGeom>
          <a:ln>
            <a:noFill/>
          </a:ln>
          <a:effectLst>
            <a:softEdge rad="112500"/>
          </a:effectLst>
        </p:spPr>
      </p:pic>
      <p:pic>
        <p:nvPicPr>
          <p:cNvPr id="4" name="Picture 3"/>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4844427" y="3520474"/>
            <a:ext cx="3023097" cy="3169853"/>
          </a:xfrm>
          <a:prstGeom prst="rect">
            <a:avLst/>
          </a:prstGeom>
          <a:ln>
            <a:noFill/>
          </a:ln>
          <a:effectLst>
            <a:softEdge rad="112500"/>
          </a:effectLst>
        </p:spPr>
      </p:pic>
    </p:spTree>
    <p:extLst>
      <p:ext uri="{BB962C8B-B14F-4D97-AF65-F5344CB8AC3E}">
        <p14:creationId xmlns:p14="http://schemas.microsoft.com/office/powerpoint/2010/main" val="1876613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1299" y="800100"/>
            <a:ext cx="9296400" cy="1143000"/>
          </a:xfrm>
        </p:spPr>
        <p:txBody>
          <a:bodyPr>
            <a:noAutofit/>
          </a:bodyPr>
          <a:lstStyle/>
          <a:p>
            <a:r>
              <a:rPr lang="en-GB" sz="19900" dirty="0">
                <a:latin typeface="Amatic SC Bold" panose="020B0604020202020204" charset="-79"/>
                <a:cs typeface="Amatic SC Bold" panose="020B0604020202020204" charset="-79"/>
              </a:rPr>
              <a:t>Global Food</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5099" y="3009900"/>
            <a:ext cx="9372600" cy="6231782"/>
          </a:xfrm>
          <a:prstGeom prst="rect">
            <a:avLst/>
          </a:prstGeom>
          <a:ln>
            <a:noFill/>
          </a:ln>
          <a:effectLst>
            <a:softEdge rad="112500"/>
          </a:effectLst>
        </p:spPr>
      </p:pic>
      <p:pic>
        <p:nvPicPr>
          <p:cNvPr id="5" name="Picture 10"/>
          <p:cNvPicPr>
            <a:picLocks noChangeAspect="1"/>
          </p:cNvPicPr>
          <p:nvPr/>
        </p:nvPicPr>
        <p:blipFill>
          <a:blip r:embed="rId4"/>
          <a:srcRect/>
          <a:stretch>
            <a:fillRect/>
          </a:stretch>
        </p:blipFill>
        <p:spPr>
          <a:xfrm rot="262007">
            <a:off x="-1154723" y="8885364"/>
            <a:ext cx="20474267" cy="6477314"/>
          </a:xfrm>
          <a:prstGeom prst="rect">
            <a:avLst/>
          </a:prstGeom>
        </p:spPr>
      </p:pic>
    </p:spTree>
    <p:extLst>
      <p:ext uri="{BB962C8B-B14F-4D97-AF65-F5344CB8AC3E}">
        <p14:creationId xmlns:p14="http://schemas.microsoft.com/office/powerpoint/2010/main" val="53880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088" y="367092"/>
            <a:ext cx="4551887" cy="3034590"/>
          </a:xfrm>
          <a:prstGeom prst="rect">
            <a:avLst/>
          </a:prstGeom>
          <a:ln>
            <a:noFill/>
          </a:ln>
          <a:effectLst>
            <a:softEdge rad="112500"/>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1146" y="306032"/>
            <a:ext cx="4515225" cy="3011091"/>
          </a:xfrm>
          <a:prstGeom prst="rect">
            <a:avLst/>
          </a:prstGeom>
          <a:ln>
            <a:noFill/>
          </a:ln>
          <a:effectLst>
            <a:softEdge rad="112500"/>
          </a:effectLst>
        </p:spPr>
      </p:pic>
      <p:pic>
        <p:nvPicPr>
          <p:cNvPr id="4" name="Picture 5" descr="english_breakfast[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264826" y="3807791"/>
            <a:ext cx="4219641" cy="29015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365465" y="381544"/>
            <a:ext cx="4018361" cy="3005685"/>
          </a:xfrm>
          <a:prstGeom prst="rect">
            <a:avLst/>
          </a:prstGeom>
          <a:ln>
            <a:noFill/>
          </a:ln>
          <a:effectLst>
            <a:softEdge rad="112500"/>
          </a:effectLst>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29373" y="7394110"/>
            <a:ext cx="3692958" cy="2456843"/>
          </a:xfrm>
          <a:prstGeom prst="rect">
            <a:avLst/>
          </a:prstGeom>
          <a:ln>
            <a:noFill/>
          </a:ln>
          <a:effectLst>
            <a:softEdge rad="112500"/>
          </a:effectLst>
        </p:spPr>
      </p:pic>
      <p:pic>
        <p:nvPicPr>
          <p:cNvPr id="8" name="Picture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72088" y="3594632"/>
            <a:ext cx="4214552" cy="2682774"/>
          </a:xfrm>
          <a:prstGeom prst="rect">
            <a:avLst/>
          </a:prstGeom>
          <a:ln>
            <a:noFill/>
          </a:ln>
          <a:effectLst>
            <a:softEdge rad="112500"/>
          </a:effectLst>
        </p:spPr>
      </p:pic>
      <p:pic>
        <p:nvPicPr>
          <p:cNvPr id="9" name="Picture 11" descr="jamaican_jerk_chick"/>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72088" y="6571626"/>
            <a:ext cx="3657600" cy="33266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103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478212" y="7197049"/>
            <a:ext cx="3980855" cy="2653904"/>
          </a:xfrm>
          <a:prstGeom prst="rect">
            <a:avLst/>
          </a:prstGeom>
          <a:ln>
            <a:noFill/>
          </a:ln>
          <a:effectLst>
            <a:softEdge rad="112500"/>
          </a:effectLst>
        </p:spPr>
      </p:pic>
      <p:pic>
        <p:nvPicPr>
          <p:cNvPr id="1033" name="Picture 103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7388429" y="3423809"/>
            <a:ext cx="3078944" cy="3846909"/>
          </a:xfrm>
          <a:prstGeom prst="rect">
            <a:avLst/>
          </a:prstGeom>
          <a:ln>
            <a:noFill/>
          </a:ln>
          <a:effectLst>
            <a:softEdge rad="112500"/>
          </a:effectLst>
        </p:spPr>
      </p:pic>
      <p:pic>
        <p:nvPicPr>
          <p:cNvPr id="1026" name="Picture 2" descr="The Remarkable Kapenta Fish Is Rich In Nutrients [2024 Info]">
            <a:extLst>
              <a:ext uri="{FF2B5EF4-FFF2-40B4-BE49-F238E27FC236}">
                <a16:creationId xmlns:a16="http://schemas.microsoft.com/office/drawing/2014/main" id="{91A00E4B-9E4E-3E89-51B1-BCFB016803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14692" y="7315857"/>
            <a:ext cx="3810000" cy="245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434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88186" y="2474106"/>
            <a:ext cx="9630183" cy="6355922"/>
          </a:xfrm>
          <a:prstGeom prst="rect">
            <a:avLst/>
          </a:prstGeom>
        </p:spPr>
      </p:pic>
      <p:sp>
        <p:nvSpPr>
          <p:cNvPr id="8" name="Cloud Callout 7"/>
          <p:cNvSpPr/>
          <p:nvPr/>
        </p:nvSpPr>
        <p:spPr>
          <a:xfrm rot="1179603">
            <a:off x="13354465" y="2195405"/>
            <a:ext cx="5015594" cy="2343700"/>
          </a:xfrm>
          <a:prstGeom prst="cloudCallout">
            <a:avLst>
              <a:gd name="adj1" fmla="val -52790"/>
              <a:gd name="adj2" fmla="val 15931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700"/>
          </a:p>
        </p:txBody>
      </p:sp>
      <p:sp>
        <p:nvSpPr>
          <p:cNvPr id="2" name="Title 1"/>
          <p:cNvSpPr>
            <a:spLocks noGrp="1"/>
          </p:cNvSpPr>
          <p:nvPr>
            <p:ph type="title"/>
          </p:nvPr>
        </p:nvSpPr>
        <p:spPr>
          <a:xfrm>
            <a:off x="3683578" y="669941"/>
            <a:ext cx="10439400" cy="1143000"/>
          </a:xfrm>
        </p:spPr>
        <p:txBody>
          <a:bodyPr>
            <a:noAutofit/>
          </a:bodyPr>
          <a:lstStyle/>
          <a:p>
            <a:r>
              <a:rPr lang="en-GB" sz="7200" dirty="0">
                <a:latin typeface="Amatic SC Bold" panose="020B0604020202020204" charset="-79"/>
                <a:cs typeface="Amatic SC Bold" panose="020B0604020202020204" charset="-79"/>
              </a:rPr>
              <a:t>Share the sweets out among the class</a:t>
            </a:r>
          </a:p>
        </p:txBody>
      </p:sp>
      <p:sp>
        <p:nvSpPr>
          <p:cNvPr id="5" name="TextBox 4"/>
          <p:cNvSpPr txBox="1"/>
          <p:nvPr/>
        </p:nvSpPr>
        <p:spPr>
          <a:xfrm rot="517005">
            <a:off x="14765221" y="2490092"/>
            <a:ext cx="2376610" cy="1754326"/>
          </a:xfrm>
          <a:prstGeom prst="rect">
            <a:avLst/>
          </a:prstGeom>
          <a:noFill/>
        </p:spPr>
        <p:txBody>
          <a:bodyPr wrap="square" rtlCol="0">
            <a:spAutoFit/>
          </a:bodyPr>
          <a:lstStyle/>
          <a:p>
            <a:pPr algn="ctr"/>
            <a:r>
              <a:rPr lang="en-GB" sz="5400" dirty="0">
                <a:solidFill>
                  <a:schemeClr val="bg1"/>
                </a:solidFill>
                <a:latin typeface="Amatic SC Bold" panose="020B0604020202020204" charset="-79"/>
                <a:cs typeface="Amatic SC Bold" panose="020B0604020202020204" charset="-79"/>
              </a:rPr>
              <a:t>I didn’t get a sweet</a:t>
            </a:r>
          </a:p>
        </p:txBody>
      </p:sp>
      <p:sp>
        <p:nvSpPr>
          <p:cNvPr id="7" name="Cloud Callout 6"/>
          <p:cNvSpPr/>
          <p:nvPr/>
        </p:nvSpPr>
        <p:spPr>
          <a:xfrm rot="20751839">
            <a:off x="239465" y="2114595"/>
            <a:ext cx="4389872" cy="2505321"/>
          </a:xfrm>
          <a:prstGeom prst="cloudCallout">
            <a:avLst>
              <a:gd name="adj1" fmla="val 79785"/>
              <a:gd name="adj2" fmla="val 107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 name="TextBox 3"/>
          <p:cNvSpPr txBox="1"/>
          <p:nvPr/>
        </p:nvSpPr>
        <p:spPr>
          <a:xfrm rot="20342127">
            <a:off x="1492929" y="2490092"/>
            <a:ext cx="1882943" cy="1754326"/>
          </a:xfrm>
          <a:prstGeom prst="rect">
            <a:avLst/>
          </a:prstGeom>
          <a:noFill/>
        </p:spPr>
        <p:txBody>
          <a:bodyPr wrap="square" rtlCol="0">
            <a:spAutoFit/>
          </a:bodyPr>
          <a:lstStyle/>
          <a:p>
            <a:pPr algn="ctr"/>
            <a:r>
              <a:rPr lang="en-GB" sz="5400" dirty="0">
                <a:solidFill>
                  <a:schemeClr val="bg1"/>
                </a:solidFill>
                <a:latin typeface="Amatic SC Bold" panose="020B0604020202020204" charset="-79"/>
                <a:cs typeface="Amatic SC Bold" panose="020B0604020202020204" charset="-79"/>
              </a:rPr>
              <a:t>I got a sweet</a:t>
            </a:r>
          </a:p>
        </p:txBody>
      </p:sp>
    </p:spTree>
    <p:extLst>
      <p:ext uri="{BB962C8B-B14F-4D97-AF65-F5344CB8AC3E}">
        <p14:creationId xmlns:p14="http://schemas.microsoft.com/office/powerpoint/2010/main" val="105982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244331">
            <a:off x="245062" y="8337065"/>
            <a:ext cx="4624879" cy="1321275"/>
          </a:xfrm>
          <a:prstGeom prst="rect">
            <a:avLst/>
          </a:prstGeom>
        </p:spPr>
      </p:pic>
      <p:pic>
        <p:nvPicPr>
          <p:cNvPr id="7" name="Picture 4">
            <a:extLst>
              <a:ext uri="{FF2B5EF4-FFF2-40B4-BE49-F238E27FC236}">
                <a16:creationId xmlns:a16="http://schemas.microsoft.com/office/drawing/2014/main" id="{FAC7021E-C1EC-A945-A710-38F4DA93A22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47483647" y="2147483647"/>
            <a:ext cx="2147483647" cy="11537275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6">
            <a:extLst>
              <a:ext uri="{FF2B5EF4-FFF2-40B4-BE49-F238E27FC236}">
                <a16:creationId xmlns:a16="http://schemas.microsoft.com/office/drawing/2014/main" id="{441B01AE-E7BA-C943-80F5-421CEA28ABEE}"/>
              </a:ext>
            </a:extLst>
          </p:cNvPr>
          <p:cNvSpPr txBox="1">
            <a:spLocks noChangeArrowheads="1"/>
          </p:cNvSpPr>
          <p:nvPr/>
        </p:nvSpPr>
        <p:spPr bwMode="auto">
          <a:xfrm>
            <a:off x="2147483647" y="2147483647"/>
            <a:ext cx="2147483647" cy="214748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defTabSz="1371600" eaLnBrk="0" fontAlgn="base" hangingPunct="0">
              <a:spcBef>
                <a:spcPct val="0"/>
              </a:spcBef>
              <a:spcAft>
                <a:spcPct val="0"/>
              </a:spcAft>
            </a:pPr>
            <a:r>
              <a:rPr lang="en-US" altLang="en-US" sz="3600">
                <a:latin typeface="Chalkduster" panose="03050602040202020205" pitchFamily="66" charset="77"/>
                <a:ea typeface="Calibri" panose="020F0502020204030204" pitchFamily="34" charset="0"/>
                <a:cs typeface="Times New Roman" panose="02020603050405020304" pitchFamily="18" charset="0"/>
              </a:rPr>
              <a:t>Global Perspective</a:t>
            </a:r>
            <a:endParaRPr lang="en-US" altLang="en-US"/>
          </a:p>
          <a:p>
            <a:pPr algn="ctr" defTabSz="1371600" eaLnBrk="0" fontAlgn="base" hangingPunct="0">
              <a:spcBef>
                <a:spcPct val="0"/>
              </a:spcBef>
              <a:spcAft>
                <a:spcPct val="0"/>
              </a:spcAft>
            </a:pPr>
            <a:r>
              <a:rPr lang="en-US" altLang="en-US" sz="3600">
                <a:latin typeface="Chalkduster" panose="03050602040202020205" pitchFamily="66" charset="77"/>
                <a:ea typeface="Calibri" panose="020F0502020204030204" pitchFamily="34" charset="0"/>
                <a:cs typeface="Times New Roman" panose="02020603050405020304" pitchFamily="18" charset="0"/>
              </a:rPr>
              <a:t>Water</a:t>
            </a:r>
            <a:endParaRPr lang="en-US" altLang="en-US"/>
          </a:p>
          <a:p>
            <a:pPr algn="ctr" defTabSz="1371600" eaLnBrk="0" fontAlgn="base" hangingPunct="0">
              <a:spcBef>
                <a:spcPct val="0"/>
              </a:spcBef>
              <a:spcAft>
                <a:spcPct val="0"/>
              </a:spcAft>
            </a:pPr>
            <a:r>
              <a:rPr lang="en-US" altLang="en-US" sz="3600">
                <a:latin typeface="Chalkduster" panose="03050602040202020205" pitchFamily="66" charset="77"/>
                <a:ea typeface="Calibri" panose="020F0502020204030204" pitchFamily="34" charset="0"/>
                <a:cs typeface="Times New Roman" panose="02020603050405020304" pitchFamily="18" charset="0"/>
              </a:rPr>
              <a:t>Climate Change</a:t>
            </a:r>
            <a:endParaRPr lang="en-US" altLang="en-US" sz="2700">
              <a:latin typeface="Arial" panose="020B0604020202020204" pitchFamily="34" charset="0"/>
            </a:endParaRPr>
          </a:p>
        </p:txBody>
      </p:sp>
      <p:sp>
        <p:nvSpPr>
          <p:cNvPr id="9" name="Terminator 8">
            <a:extLst>
              <a:ext uri="{FF2B5EF4-FFF2-40B4-BE49-F238E27FC236}">
                <a16:creationId xmlns:a16="http://schemas.microsoft.com/office/drawing/2014/main" id="{6203BE79-01A5-0849-BF24-39264C768A57}"/>
              </a:ext>
            </a:extLst>
          </p:cNvPr>
          <p:cNvSpPr>
            <a:spLocks noChangeArrowheads="1"/>
          </p:cNvSpPr>
          <p:nvPr/>
        </p:nvSpPr>
        <p:spPr bwMode="auto">
          <a:xfrm>
            <a:off x="2147483647" y="2147483647"/>
            <a:ext cx="2147483647" cy="2147483647"/>
          </a:xfrm>
          <a:prstGeom prst="flowChartTerminator">
            <a:avLst/>
          </a:prstGeom>
          <a:solidFill>
            <a:srgbClr val="00B0F0"/>
          </a:solidFill>
          <a:ln w="12700">
            <a:solidFill>
              <a:srgbClr val="1F4D78"/>
            </a:solidFill>
            <a:miter lim="800000"/>
            <a:headEnd/>
            <a:tailEnd/>
          </a:ln>
        </p:spPr>
        <p:txBody>
          <a:bodyPr vert="horz" wrap="square" lIns="137160" tIns="68580" rIns="137160" bIns="68580" numCol="1" anchor="ctr" anchorCtr="0" compatLnSpc="1">
            <a:prstTxWarp prst="textNoShape">
              <a:avLst/>
            </a:prstTxWarp>
          </a:bodyPr>
          <a:lstStyle/>
          <a:p>
            <a:endParaRPr lang="en-US" sz="2700"/>
          </a:p>
        </p:txBody>
      </p:sp>
      <p:sp>
        <p:nvSpPr>
          <p:cNvPr id="10" name="Text Box 9">
            <a:extLst>
              <a:ext uri="{FF2B5EF4-FFF2-40B4-BE49-F238E27FC236}">
                <a16:creationId xmlns:a16="http://schemas.microsoft.com/office/drawing/2014/main" id="{E41D3642-41DC-5E42-AB38-28F88281C156}"/>
              </a:ext>
            </a:extLst>
          </p:cNvPr>
          <p:cNvSpPr txBox="1">
            <a:spLocks noChangeArrowheads="1"/>
          </p:cNvSpPr>
          <p:nvPr/>
        </p:nvSpPr>
        <p:spPr bwMode="auto">
          <a:xfrm>
            <a:off x="2147483647" y="2147483647"/>
            <a:ext cx="2147483647" cy="214748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defTabSz="1371600" eaLnBrk="0" fontAlgn="base" hangingPunct="0">
              <a:spcBef>
                <a:spcPct val="0"/>
              </a:spcBef>
              <a:spcAft>
                <a:spcPct val="0"/>
              </a:spcAft>
            </a:pPr>
            <a:r>
              <a:rPr lang="en-US" altLang="en-US" sz="4200">
                <a:latin typeface="Chalkduster" panose="03050602040202020205" pitchFamily="66" charset="77"/>
                <a:ea typeface="Calibri" panose="020F0502020204030204" pitchFamily="34" charset="0"/>
                <a:cs typeface="Times New Roman" panose="02020603050405020304" pitchFamily="18" charset="0"/>
              </a:rPr>
              <a:t>Key Stage 1</a:t>
            </a:r>
            <a:endParaRPr lang="en-US" altLang="en-US" sz="2700">
              <a:latin typeface="Arial" panose="020B0604020202020204" pitchFamily="34" charset="0"/>
            </a:endParaRPr>
          </a:p>
        </p:txBody>
      </p:sp>
      <p:grpSp>
        <p:nvGrpSpPr>
          <p:cNvPr id="22" name="Group 21">
            <a:extLst>
              <a:ext uri="{FF2B5EF4-FFF2-40B4-BE49-F238E27FC236}">
                <a16:creationId xmlns:a16="http://schemas.microsoft.com/office/drawing/2014/main" id="{786A8C49-EB84-4048-8C15-7FBEF10D348F}"/>
              </a:ext>
            </a:extLst>
          </p:cNvPr>
          <p:cNvGrpSpPr/>
          <p:nvPr/>
        </p:nvGrpSpPr>
        <p:grpSpPr>
          <a:xfrm>
            <a:off x="428530" y="7038739"/>
            <a:ext cx="17814971" cy="2862323"/>
            <a:chOff x="257845" y="4762152"/>
            <a:chExt cx="11876647" cy="1908215"/>
          </a:xfrm>
        </p:grpSpPr>
        <p:sp>
          <p:nvSpPr>
            <p:cNvPr id="20" name="TextBox 19">
              <a:extLst>
                <a:ext uri="{FF2B5EF4-FFF2-40B4-BE49-F238E27FC236}">
                  <a16:creationId xmlns:a16="http://schemas.microsoft.com/office/drawing/2014/main" id="{1758D99F-8485-AC47-8353-ABA56F463A6E}"/>
                </a:ext>
              </a:extLst>
            </p:cNvPr>
            <p:cNvSpPr txBox="1"/>
            <p:nvPr/>
          </p:nvSpPr>
          <p:spPr>
            <a:xfrm>
              <a:off x="257845" y="5716260"/>
              <a:ext cx="2894312" cy="553998"/>
            </a:xfrm>
            <a:prstGeom prst="rect">
              <a:avLst/>
            </a:prstGeom>
            <a:solidFill>
              <a:srgbClr val="1BB447"/>
            </a:solidFill>
          </p:spPr>
          <p:txBody>
            <a:bodyPr wrap="square" rtlCol="0">
              <a:spAutoFit/>
            </a:bodyPr>
            <a:lstStyle/>
            <a:p>
              <a:pPr algn="ctr"/>
              <a:r>
                <a:rPr lang="en-US" sz="4800" dirty="0">
                  <a:latin typeface="Amatic SC Bold" panose="020B0604020202020204" charset="-79"/>
                  <a:cs typeface="Amatic SC Bold" panose="020B0604020202020204" charset="-79"/>
                </a:rPr>
                <a:t>Foundation Stage</a:t>
              </a:r>
            </a:p>
          </p:txBody>
        </p:sp>
        <p:sp>
          <p:nvSpPr>
            <p:cNvPr id="21" name="TextBox 20">
              <a:extLst>
                <a:ext uri="{FF2B5EF4-FFF2-40B4-BE49-F238E27FC236}">
                  <a16:creationId xmlns:a16="http://schemas.microsoft.com/office/drawing/2014/main" id="{A1B4B71D-AAC0-3447-9979-F452EDA4045A}"/>
                </a:ext>
              </a:extLst>
            </p:cNvPr>
            <p:cNvSpPr txBox="1"/>
            <p:nvPr/>
          </p:nvSpPr>
          <p:spPr>
            <a:xfrm>
              <a:off x="7476227" y="4762152"/>
              <a:ext cx="4658265" cy="1908215"/>
            </a:xfrm>
            <a:prstGeom prst="rect">
              <a:avLst/>
            </a:prstGeom>
            <a:noFill/>
          </p:spPr>
          <p:txBody>
            <a:bodyPr wrap="square" rtlCol="0">
              <a:spAutoFit/>
            </a:bodyPr>
            <a:lstStyle/>
            <a:p>
              <a:pPr algn="ctr"/>
              <a:r>
                <a:rPr lang="en-US" sz="6000" dirty="0">
                  <a:latin typeface="Amatic SC Bold" panose="020B0604020202020204" charset="-79"/>
                  <a:cs typeface="Amatic SC Bold" panose="020B0604020202020204" charset="-79"/>
                </a:rPr>
                <a:t>Global Perspective</a:t>
              </a:r>
            </a:p>
            <a:p>
              <a:pPr algn="ctr"/>
              <a:r>
                <a:rPr lang="en-US" sz="6000" dirty="0">
                  <a:latin typeface="Amatic SC Bold" panose="020B0604020202020204" charset="-79"/>
                  <a:cs typeface="Amatic SC Bold" panose="020B0604020202020204" charset="-79"/>
                </a:rPr>
                <a:t>Water</a:t>
              </a:r>
            </a:p>
            <a:p>
              <a:pPr algn="ctr"/>
              <a:r>
                <a:rPr lang="en-US" sz="6000" dirty="0">
                  <a:latin typeface="Amatic SC Bold" panose="020B0604020202020204" charset="-79"/>
                  <a:cs typeface="Amatic SC Bold" panose="020B0604020202020204" charset="-79"/>
                </a:rPr>
                <a:t>Climate Change</a:t>
              </a:r>
            </a:p>
          </p:txBody>
        </p:sp>
      </p:grpSp>
      <p:grpSp>
        <p:nvGrpSpPr>
          <p:cNvPr id="5" name="Group 4"/>
          <p:cNvGrpSpPr/>
          <p:nvPr/>
        </p:nvGrpSpPr>
        <p:grpSpPr>
          <a:xfrm>
            <a:off x="4038600" y="-266700"/>
            <a:ext cx="9753600" cy="10858498"/>
            <a:chOff x="4038600" y="-190499"/>
            <a:chExt cx="9753600" cy="10858498"/>
          </a:xfrm>
        </p:grpSpPr>
        <p:pic>
          <p:nvPicPr>
            <p:cNvPr id="27" name="Picture 26" descr="/Users/mariethereseclenaghan/Desktop/Screenshot 2020-08-25 at 10.00.34.png"/>
            <p:cNvPicPr>
              <a:picLocks noChangeAspect="1"/>
            </p:cNvPicPr>
            <p:nvPr/>
          </p:nvPicPr>
          <p:blipFill rotWithShape="1">
            <a:blip r:embed="rId4">
              <a:extLst>
                <a:ext uri="{28A0092B-C50C-407E-A947-70E740481C1C}">
                  <a14:useLocalDpi xmlns:a14="http://schemas.microsoft.com/office/drawing/2010/main" val="0"/>
                </a:ext>
              </a:extLst>
            </a:blip>
            <a:srcRect l="6696" t="7980" r="7370" b="11759"/>
            <a:stretch/>
          </p:blipFill>
          <p:spPr bwMode="auto">
            <a:xfrm>
              <a:off x="4038600" y="-190499"/>
              <a:ext cx="9753600" cy="7242609"/>
            </a:xfrm>
            <a:prstGeom prst="rect">
              <a:avLst/>
            </a:prstGeom>
            <a:noFill/>
            <a:ln>
              <a:noFill/>
            </a:ln>
            <a:extLst>
              <a:ext uri="{53640926-AAD7-44D8-BBD7-CCE9431645EC}">
                <a14:shadowObscured xmlns:a14="http://schemas.microsoft.com/office/drawing/2010/main"/>
              </a:ext>
            </a:extLst>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2203" y="3488709"/>
              <a:ext cx="7012892" cy="7179290"/>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5897" y="4208555"/>
              <a:ext cx="2694199" cy="1521340"/>
            </a:xfrm>
            <a:prstGeom prst="rect">
              <a:avLst/>
            </a:prstGeom>
            <a:noFill/>
            <a:ln>
              <a:noFill/>
            </a:ln>
          </p:spPr>
        </p:pic>
      </p:grpSp>
      <p:pic>
        <p:nvPicPr>
          <p:cNvPr id="1026" name="Picture 2" descr="Trócaire - Together for a Just World">
            <a:extLst>
              <a:ext uri="{FF2B5EF4-FFF2-40B4-BE49-F238E27FC236}">
                <a16:creationId xmlns:a16="http://schemas.microsoft.com/office/drawing/2014/main" id="{ACAEA83D-B809-AF1F-10D2-ACEF8A246C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3838575"/>
            <a:ext cx="3505200"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954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a:off x="-820187" y="3966356"/>
            <a:ext cx="5931776" cy="3591421"/>
          </a:xfrm>
          <a:prstGeom prst="rect">
            <a:avLst/>
          </a:prstGeom>
        </p:spPr>
      </p:pic>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11462">
            <a:off x="192596" y="2934704"/>
            <a:ext cx="3908511" cy="5686986"/>
          </a:xfrm>
          <a:prstGeom prst="rect">
            <a:avLst/>
          </a:prstGeom>
        </p:spPr>
      </p:pic>
      <p:sp>
        <p:nvSpPr>
          <p:cNvPr id="5" name="TextBox 5"/>
          <p:cNvSpPr txBox="1"/>
          <p:nvPr/>
        </p:nvSpPr>
        <p:spPr>
          <a:xfrm>
            <a:off x="668450" y="3228590"/>
            <a:ext cx="2701494" cy="436017"/>
          </a:xfrm>
          <a:prstGeom prst="rect">
            <a:avLst/>
          </a:prstGeom>
        </p:spPr>
        <p:txBody>
          <a:bodyPr wrap="square" lIns="0" tIns="0" rIns="0" bIns="0" rtlCol="0" anchor="t">
            <a:spAutoFit/>
          </a:bodyPr>
          <a:lstStyle/>
          <a:p>
            <a:pPr>
              <a:lnSpc>
                <a:spcPts val="3359"/>
              </a:lnSpc>
              <a:spcBef>
                <a:spcPct val="0"/>
              </a:spcBef>
            </a:pPr>
            <a:r>
              <a:rPr lang="en-US" sz="2400" spc="72">
                <a:solidFill>
                  <a:srgbClr val="000000"/>
                </a:solidFill>
                <a:latin typeface="Muli Bold"/>
              </a:rPr>
              <a:t>Example 1</a:t>
            </a:r>
          </a:p>
        </p:txBody>
      </p:sp>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a:off x="3309140" y="3943389"/>
            <a:ext cx="6141206" cy="3718221"/>
          </a:xfrm>
          <a:prstGeom prst="rect">
            <a:avLst/>
          </a:prstGeom>
        </p:spPr>
      </p:pic>
      <p:pic>
        <p:nvPicPr>
          <p:cNvPr id="7"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11462">
            <a:off x="4455433" y="2839090"/>
            <a:ext cx="4046507" cy="5887774"/>
          </a:xfrm>
          <a:prstGeom prst="rect">
            <a:avLst/>
          </a:prstGeom>
        </p:spPr>
      </p:pic>
      <p:sp>
        <p:nvSpPr>
          <p:cNvPr id="8" name="TextBox 8"/>
          <p:cNvSpPr txBox="1"/>
          <p:nvPr/>
        </p:nvSpPr>
        <p:spPr>
          <a:xfrm>
            <a:off x="4994702" y="3187514"/>
            <a:ext cx="2744356" cy="436017"/>
          </a:xfrm>
          <a:prstGeom prst="rect">
            <a:avLst/>
          </a:prstGeom>
        </p:spPr>
        <p:txBody>
          <a:bodyPr wrap="square"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2</a:t>
            </a:r>
          </a:p>
        </p:txBody>
      </p:sp>
      <p:pic>
        <p:nvPicPr>
          <p:cNvPr id="9"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a:off x="12774735" y="3869518"/>
            <a:ext cx="5875381" cy="3557276"/>
          </a:xfrm>
          <a:prstGeom prst="rect">
            <a:avLst/>
          </a:prstGeom>
        </p:spPr>
      </p:pic>
      <p:pic>
        <p:nvPicPr>
          <p:cNvPr id="10" name="Pictur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11462">
            <a:off x="13892920" y="2771733"/>
            <a:ext cx="3871352" cy="5632919"/>
          </a:xfrm>
          <a:prstGeom prst="rect">
            <a:avLst/>
          </a:prstGeom>
        </p:spPr>
      </p:pic>
      <p:sp>
        <p:nvSpPr>
          <p:cNvPr id="11" name="TextBox 11"/>
          <p:cNvSpPr txBox="1"/>
          <p:nvPr/>
        </p:nvSpPr>
        <p:spPr>
          <a:xfrm rot="16932625">
            <a:off x="10163027" y="3923689"/>
            <a:ext cx="2658971" cy="436017"/>
          </a:xfrm>
          <a:prstGeom prst="rect">
            <a:avLst/>
          </a:prstGeom>
        </p:spPr>
        <p:txBody>
          <a:bodyPr wrap="square"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3</a:t>
            </a:r>
          </a:p>
        </p:txBody>
      </p:sp>
      <p:pic>
        <p:nvPicPr>
          <p:cNvPr id="12" name="Picture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5252589">
            <a:off x="16988591" y="717595"/>
            <a:ext cx="501974" cy="481895"/>
          </a:xfrm>
          <a:prstGeom prst="rect">
            <a:avLst/>
          </a:prstGeom>
        </p:spPr>
      </p:pic>
      <p:pic>
        <p:nvPicPr>
          <p:cNvPr id="13"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6383107">
            <a:off x="963423" y="9510102"/>
            <a:ext cx="477525" cy="458425"/>
          </a:xfrm>
          <a:prstGeom prst="rect">
            <a:avLst/>
          </a:prstGeom>
        </p:spPr>
      </p:pic>
      <p:pic>
        <p:nvPicPr>
          <p:cNvPr id="14" name="Picture 1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10154087">
            <a:off x="283609" y="269537"/>
            <a:ext cx="459117" cy="778165"/>
          </a:xfrm>
          <a:prstGeom prst="rect">
            <a:avLst/>
          </a:prstGeom>
        </p:spPr>
      </p:pic>
      <p:pic>
        <p:nvPicPr>
          <p:cNvPr id="15" name="Picture 23"/>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2"/>
          <p:cNvSpPr txBox="1"/>
          <p:nvPr/>
        </p:nvSpPr>
        <p:spPr>
          <a:xfrm>
            <a:off x="1196676" y="1104900"/>
            <a:ext cx="11887586" cy="1139825"/>
          </a:xfrm>
          <a:prstGeom prst="rect">
            <a:avLst/>
          </a:prstGeom>
        </p:spPr>
        <p:txBody>
          <a:bodyPr lIns="0" tIns="0" rIns="0" bIns="0" rtlCol="0" anchor="t">
            <a:spAutoFit/>
          </a:bodyPr>
          <a:lstStyle/>
          <a:p>
            <a:pPr>
              <a:lnSpc>
                <a:spcPts val="8800"/>
              </a:lnSpc>
            </a:pPr>
            <a:r>
              <a:rPr lang="en-US" sz="8000" dirty="0">
                <a:solidFill>
                  <a:srgbClr val="000000"/>
                </a:solidFill>
                <a:latin typeface="Amatic SC Bold"/>
              </a:rPr>
              <a:t>Possible class or whole school activities</a:t>
            </a:r>
          </a:p>
        </p:txBody>
      </p:sp>
      <p:sp>
        <p:nvSpPr>
          <p:cNvPr id="17" name="Rectangle 16"/>
          <p:cNvSpPr/>
          <p:nvPr/>
        </p:nvSpPr>
        <p:spPr>
          <a:xfrm>
            <a:off x="499572" y="3884206"/>
            <a:ext cx="2860864" cy="4401205"/>
          </a:xfrm>
          <a:prstGeom prst="rect">
            <a:avLst/>
          </a:prstGeom>
        </p:spPr>
        <p:txBody>
          <a:bodyPr wrap="square">
            <a:spAutoFit/>
          </a:bodyPr>
          <a:lstStyle/>
          <a:p>
            <a:r>
              <a:rPr lang="en-GB" sz="2800" dirty="0">
                <a:latin typeface="Muli Regular" panose="020B0604020202020204" charset="0"/>
              </a:rPr>
              <a:t>Themed days/hours in nursery to teach about different cultures. Pupils could host themed events (dress up day/local cuisines).</a:t>
            </a:r>
          </a:p>
        </p:txBody>
      </p:sp>
      <p:sp>
        <p:nvSpPr>
          <p:cNvPr id="18" name="Rectangle 17"/>
          <p:cNvSpPr/>
          <p:nvPr/>
        </p:nvSpPr>
        <p:spPr>
          <a:xfrm>
            <a:off x="4870229" y="4237821"/>
            <a:ext cx="2931015" cy="2677656"/>
          </a:xfrm>
          <a:prstGeom prst="rect">
            <a:avLst/>
          </a:prstGeom>
        </p:spPr>
        <p:txBody>
          <a:bodyPr wrap="square">
            <a:spAutoFit/>
          </a:bodyPr>
          <a:lstStyle/>
          <a:p>
            <a:r>
              <a:rPr lang="en-GB" sz="2800" dirty="0">
                <a:latin typeface="Muli Regular" panose="020B0604020202020204" charset="0"/>
              </a:rPr>
              <a:t>Walk around the school to decide which things are needs and which are wants.</a:t>
            </a:r>
          </a:p>
        </p:txBody>
      </p:sp>
      <p:sp>
        <p:nvSpPr>
          <p:cNvPr id="19" name="Rectangle 18"/>
          <p:cNvSpPr/>
          <p:nvPr/>
        </p:nvSpPr>
        <p:spPr>
          <a:xfrm rot="16932625">
            <a:off x="10028752" y="4987835"/>
            <a:ext cx="2839821" cy="2677656"/>
          </a:xfrm>
          <a:prstGeom prst="rect">
            <a:avLst/>
          </a:prstGeom>
        </p:spPr>
        <p:txBody>
          <a:bodyPr wrap="square">
            <a:spAutoFit/>
          </a:bodyPr>
          <a:lstStyle/>
          <a:p>
            <a:r>
              <a:rPr lang="en-GB" sz="2800" dirty="0">
                <a:latin typeface="Muli Regular" panose="020B0604020202020204" charset="0"/>
              </a:rPr>
              <a:t>Possibility of introducing which things are natural and which are manmade. </a:t>
            </a:r>
          </a:p>
        </p:txBody>
      </p:sp>
      <p:pic>
        <p:nvPicPr>
          <p:cNvPr id="2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325780">
            <a:off x="8005808" y="3893873"/>
            <a:ext cx="6061201" cy="3669782"/>
          </a:xfrm>
          <a:prstGeom prst="rect">
            <a:avLst/>
          </a:prstGeom>
        </p:spPr>
      </p:pic>
      <p:pic>
        <p:nvPicPr>
          <p:cNvPr id="21" name="Picture 4"/>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rot="21589188">
            <a:off x="9161452" y="2776792"/>
            <a:ext cx="3993791" cy="5811071"/>
          </a:xfrm>
          <a:prstGeom prst="rect">
            <a:avLst/>
          </a:prstGeom>
        </p:spPr>
      </p:pic>
      <p:sp>
        <p:nvSpPr>
          <p:cNvPr id="22" name="TextBox 5"/>
          <p:cNvSpPr txBox="1"/>
          <p:nvPr/>
        </p:nvSpPr>
        <p:spPr>
          <a:xfrm>
            <a:off x="9528417" y="3173477"/>
            <a:ext cx="2878206" cy="405765"/>
          </a:xfrm>
          <a:prstGeom prst="rect">
            <a:avLst/>
          </a:prstGeom>
        </p:spPr>
        <p:txBody>
          <a:bodyPr lIns="0" tIns="0" rIns="0" bIns="0" rtlCol="0" anchor="t">
            <a:spAutoFit/>
          </a:bodyPr>
          <a:lstStyle/>
          <a:p>
            <a:pPr>
              <a:lnSpc>
                <a:spcPts val="3359"/>
              </a:lnSpc>
              <a:spcBef>
                <a:spcPct val="0"/>
              </a:spcBef>
            </a:pPr>
            <a:r>
              <a:rPr lang="en-US" sz="2400" spc="72" dirty="0">
                <a:solidFill>
                  <a:srgbClr val="000000"/>
                </a:solidFill>
                <a:latin typeface="Muli Bold"/>
              </a:rPr>
              <a:t>Example 3</a:t>
            </a:r>
          </a:p>
        </p:txBody>
      </p:sp>
      <p:pic>
        <p:nvPicPr>
          <p:cNvPr id="23" name="Picture 14"/>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039068">
            <a:off x="17208216" y="8771984"/>
            <a:ext cx="475327" cy="805640"/>
          </a:xfrm>
          <a:prstGeom prst="rect">
            <a:avLst/>
          </a:prstGeom>
        </p:spPr>
      </p:pic>
      <p:sp>
        <p:nvSpPr>
          <p:cNvPr id="24" name="Rectangle 23"/>
          <p:cNvSpPr/>
          <p:nvPr/>
        </p:nvSpPr>
        <p:spPr>
          <a:xfrm rot="21525780">
            <a:off x="9505878" y="4503215"/>
            <a:ext cx="2923285" cy="2677656"/>
          </a:xfrm>
          <a:prstGeom prst="rect">
            <a:avLst/>
          </a:prstGeom>
        </p:spPr>
        <p:txBody>
          <a:bodyPr wrap="square">
            <a:spAutoFit/>
          </a:bodyPr>
          <a:lstStyle/>
          <a:p>
            <a:r>
              <a:rPr lang="en-GB" sz="2800" dirty="0">
                <a:latin typeface="Muli Regular" panose="020B0604020202020204" charset="0"/>
              </a:rPr>
              <a:t>Discuss the journey some food, clothes or items make to get to where we are.</a:t>
            </a:r>
          </a:p>
        </p:txBody>
      </p:sp>
      <p:sp>
        <p:nvSpPr>
          <p:cNvPr id="25" name="Rectangle 24"/>
          <p:cNvSpPr/>
          <p:nvPr/>
        </p:nvSpPr>
        <p:spPr>
          <a:xfrm>
            <a:off x="14322253" y="4503215"/>
            <a:ext cx="3073969" cy="2677656"/>
          </a:xfrm>
          <a:prstGeom prst="rect">
            <a:avLst/>
          </a:prstGeom>
        </p:spPr>
        <p:txBody>
          <a:bodyPr wrap="square">
            <a:spAutoFit/>
          </a:bodyPr>
          <a:lstStyle/>
          <a:p>
            <a:r>
              <a:rPr lang="en-GB" sz="2800" dirty="0">
                <a:latin typeface="Muli Regular" panose="020B0604020202020204" charset="0"/>
              </a:rPr>
              <a:t>Possibility of introducing which things are natural and which are human made. </a:t>
            </a:r>
          </a:p>
        </p:txBody>
      </p:sp>
      <p:sp>
        <p:nvSpPr>
          <p:cNvPr id="26" name="TextBox 5"/>
          <p:cNvSpPr txBox="1"/>
          <p:nvPr/>
        </p:nvSpPr>
        <p:spPr>
          <a:xfrm>
            <a:off x="14389493" y="3258842"/>
            <a:ext cx="2878206" cy="405765"/>
          </a:xfrm>
          <a:prstGeom prst="rect">
            <a:avLst/>
          </a:prstGeom>
        </p:spPr>
        <p:txBody>
          <a:bodyPr lIns="0" tIns="0" rIns="0" bIns="0" rtlCol="0" anchor="t">
            <a:spAutoFit/>
          </a:bodyPr>
          <a:lstStyle/>
          <a:p>
            <a:pPr>
              <a:lnSpc>
                <a:spcPts val="3359"/>
              </a:lnSpc>
              <a:spcBef>
                <a:spcPct val="0"/>
              </a:spcBef>
            </a:pPr>
            <a:r>
              <a:rPr lang="en-US" sz="2400" spc="72" dirty="0">
                <a:solidFill>
                  <a:srgbClr val="000000"/>
                </a:solidFill>
                <a:latin typeface="Muli Bold"/>
              </a:rPr>
              <a:t>Example 4</a:t>
            </a:r>
          </a:p>
        </p:txBody>
      </p:sp>
    </p:spTree>
    <p:extLst>
      <p:ext uri="{BB962C8B-B14F-4D97-AF65-F5344CB8AC3E}">
        <p14:creationId xmlns:p14="http://schemas.microsoft.com/office/powerpoint/2010/main" val="3569643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F03C0F8-0D37-1D47-980B-1B5ED624A4BF}"/>
              </a:ext>
            </a:extLst>
          </p:cNvPr>
          <p:cNvGrpSpPr/>
          <p:nvPr/>
        </p:nvGrpSpPr>
        <p:grpSpPr>
          <a:xfrm>
            <a:off x="955966" y="595519"/>
            <a:ext cx="16300178" cy="8781239"/>
            <a:chOff x="637310" y="397012"/>
            <a:chExt cx="10866785" cy="5854159"/>
          </a:xfrm>
        </p:grpSpPr>
        <p:pic>
          <p:nvPicPr>
            <p:cNvPr id="40" name="Picture 39">
              <a:extLst>
                <a:ext uri="{FF2B5EF4-FFF2-40B4-BE49-F238E27FC236}">
                  <a16:creationId xmlns:a16="http://schemas.microsoft.com/office/drawing/2014/main" id="{C35E6F0C-915C-2041-8BFF-FEFA7F970C07}"/>
                </a:ext>
              </a:extLst>
            </p:cNvPr>
            <p:cNvPicPr>
              <a:picLocks noChangeAspect="1"/>
            </p:cNvPicPr>
            <p:nvPr/>
          </p:nvPicPr>
          <p:blipFill rotWithShape="1">
            <a:blip r:embed="rId2" cstate="email">
              <a:duotone>
                <a:prstClr val="black"/>
                <a:schemeClr val="accent1">
                  <a:tint val="45000"/>
                  <a:satMod val="400000"/>
                </a:schemeClr>
              </a:duotone>
              <a:extLst>
                <a:ext uri="{BEBA8EAE-BF5A-486C-A8C5-ECC9F3942E4B}">
                  <a14:imgProps xmlns:a14="http://schemas.microsoft.com/office/drawing/2010/main">
                    <a14:imgLayer r:embed="rId3">
                      <a14:imgEffect>
                        <a14:backgroundRemoval t="0" b="82540" l="0" r="100000"/>
                      </a14:imgEffect>
                    </a14:imgLayer>
                  </a14:imgProps>
                </a:ext>
                <a:ext uri="{28A0092B-C50C-407E-A947-70E740481C1C}">
                  <a14:useLocalDpi xmlns:a14="http://schemas.microsoft.com/office/drawing/2010/main"/>
                </a:ext>
              </a:extLst>
            </a:blip>
            <a:srcRect/>
            <a:stretch/>
          </p:blipFill>
          <p:spPr>
            <a:xfrm>
              <a:off x="10158016" y="4348731"/>
              <a:ext cx="627976" cy="1025887"/>
            </a:xfrm>
            <a:prstGeom prst="rect">
              <a:avLst/>
            </a:prstGeom>
          </p:spPr>
        </p:pic>
        <p:grpSp>
          <p:nvGrpSpPr>
            <p:cNvPr id="50" name="Group 49">
              <a:extLst>
                <a:ext uri="{FF2B5EF4-FFF2-40B4-BE49-F238E27FC236}">
                  <a16:creationId xmlns:a16="http://schemas.microsoft.com/office/drawing/2014/main" id="{BAEF5D6F-6EC0-C443-B03E-1C2A3C161978}"/>
                </a:ext>
              </a:extLst>
            </p:cNvPr>
            <p:cNvGrpSpPr/>
            <p:nvPr/>
          </p:nvGrpSpPr>
          <p:grpSpPr>
            <a:xfrm>
              <a:off x="637310" y="397012"/>
              <a:ext cx="10866785" cy="5854159"/>
              <a:chOff x="79543" y="119921"/>
              <a:chExt cx="10866785" cy="5854159"/>
            </a:xfrm>
          </p:grpSpPr>
          <p:pic>
            <p:nvPicPr>
              <p:cNvPr id="5" name="Picture 4">
                <a:extLst>
                  <a:ext uri="{FF2B5EF4-FFF2-40B4-BE49-F238E27FC236}">
                    <a16:creationId xmlns:a16="http://schemas.microsoft.com/office/drawing/2014/main" id="{3D9586EA-9145-AB40-B7C5-0A2551C22FCF}"/>
                  </a:ext>
                </a:extLst>
              </p:cNvPr>
              <p:cNvPicPr>
                <a:picLocks noChangeAspect="1"/>
              </p:cNvPicPr>
              <p:nvPr/>
            </p:nvPicPr>
            <p:blipFill>
              <a:blip r:embed="rId4" cstate="email">
                <a:duotone>
                  <a:prstClr val="black"/>
                  <a:schemeClr val="accent5">
                    <a:tint val="45000"/>
                    <a:satMod val="400000"/>
                  </a:schemeClr>
                </a:duotone>
                <a:extLst>
                  <a:ext uri="{BEBA8EAE-BF5A-486C-A8C5-ECC9F3942E4B}">
                    <a14:imgProps xmlns:a14="http://schemas.microsoft.com/office/drawing/2010/main">
                      <a14:imgLayer r:embed="rId5">
                        <a14:imgEffect>
                          <a14:backgroundRemoval t="0" b="99179" l="339" r="100000">
                            <a14:foregroundMark x1="86456" y1="77002" x2="86456" y2="77002"/>
                            <a14:foregroundMark x1="87923" y1="93018" x2="87923" y2="93018"/>
                          </a14:backgroundRemoval>
                        </a14:imgEffect>
                      </a14:imgLayer>
                    </a14:imgProps>
                  </a:ext>
                  <a:ext uri="{28A0092B-C50C-407E-A947-70E740481C1C}">
                    <a14:useLocalDpi xmlns:a14="http://schemas.microsoft.com/office/drawing/2010/main"/>
                  </a:ext>
                </a:extLst>
              </a:blip>
              <a:stretch>
                <a:fillRect/>
              </a:stretch>
            </p:blipFill>
            <p:spPr>
              <a:xfrm>
                <a:off x="79543" y="119921"/>
                <a:ext cx="4238173" cy="5046139"/>
              </a:xfrm>
              <a:prstGeom prst="rect">
                <a:avLst/>
              </a:prstGeom>
            </p:spPr>
          </p:pic>
          <p:pic>
            <p:nvPicPr>
              <p:cNvPr id="7" name="Picture 6">
                <a:extLst>
                  <a:ext uri="{FF2B5EF4-FFF2-40B4-BE49-F238E27FC236}">
                    <a16:creationId xmlns:a16="http://schemas.microsoft.com/office/drawing/2014/main" id="{2B152241-99CC-1546-B789-3E4A42DA6B9C}"/>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3539527" y="4901579"/>
                <a:ext cx="554849" cy="981717"/>
              </a:xfrm>
              <a:prstGeom prst="rect">
                <a:avLst/>
              </a:prstGeom>
            </p:spPr>
          </p:pic>
          <p:pic>
            <p:nvPicPr>
              <p:cNvPr id="13" name="Picture 12">
                <a:extLst>
                  <a:ext uri="{FF2B5EF4-FFF2-40B4-BE49-F238E27FC236}">
                    <a16:creationId xmlns:a16="http://schemas.microsoft.com/office/drawing/2014/main" id="{A94C8422-334C-DF46-BD87-A24E45349A8B}"/>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4694012" y="3340392"/>
                <a:ext cx="554849" cy="981717"/>
              </a:xfrm>
              <a:prstGeom prst="rect">
                <a:avLst/>
              </a:prstGeom>
            </p:spPr>
          </p:pic>
          <p:pic>
            <p:nvPicPr>
              <p:cNvPr id="14" name="Picture 13">
                <a:extLst>
                  <a:ext uri="{FF2B5EF4-FFF2-40B4-BE49-F238E27FC236}">
                    <a16:creationId xmlns:a16="http://schemas.microsoft.com/office/drawing/2014/main" id="{70ADF95B-4087-BC44-BBF5-9E8F830C8F5C}"/>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4703233" y="4155653"/>
                <a:ext cx="554849" cy="981717"/>
              </a:xfrm>
              <a:prstGeom prst="rect">
                <a:avLst/>
              </a:prstGeom>
            </p:spPr>
          </p:pic>
          <p:pic>
            <p:nvPicPr>
              <p:cNvPr id="15" name="Picture 14">
                <a:extLst>
                  <a:ext uri="{FF2B5EF4-FFF2-40B4-BE49-F238E27FC236}">
                    <a16:creationId xmlns:a16="http://schemas.microsoft.com/office/drawing/2014/main" id="{0E10787B-A92C-DB45-8FF8-545B9D07C38D}"/>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4684929" y="4901578"/>
                <a:ext cx="554849" cy="981717"/>
              </a:xfrm>
              <a:prstGeom prst="rect">
                <a:avLst/>
              </a:prstGeom>
            </p:spPr>
          </p:pic>
          <p:pic>
            <p:nvPicPr>
              <p:cNvPr id="16" name="Picture 15">
                <a:extLst>
                  <a:ext uri="{FF2B5EF4-FFF2-40B4-BE49-F238E27FC236}">
                    <a16:creationId xmlns:a16="http://schemas.microsoft.com/office/drawing/2014/main" id="{7A2E6F9A-E4C1-4F4E-BB0F-E56884684137}"/>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9">
                        <a14:imgEffect>
                          <a14:backgroundRemoval t="0" b="82540" l="0" r="100000"/>
                        </a14:imgEffect>
                      </a14:imgLayer>
                    </a14:imgProps>
                  </a:ext>
                  <a:ext uri="{28A0092B-C50C-407E-A947-70E740481C1C}">
                    <a14:useLocalDpi xmlns:a14="http://schemas.microsoft.com/office/drawing/2010/main"/>
                  </a:ext>
                </a:extLst>
              </a:blip>
              <a:srcRect/>
              <a:stretch/>
            </p:blipFill>
            <p:spPr>
              <a:xfrm rot="2969988">
                <a:off x="3896403" y="4973601"/>
                <a:ext cx="600938" cy="906424"/>
              </a:xfrm>
              <a:prstGeom prst="rect">
                <a:avLst/>
              </a:prstGeom>
            </p:spPr>
          </p:pic>
          <p:pic>
            <p:nvPicPr>
              <p:cNvPr id="17" name="Picture 16">
                <a:extLst>
                  <a:ext uri="{FF2B5EF4-FFF2-40B4-BE49-F238E27FC236}">
                    <a16:creationId xmlns:a16="http://schemas.microsoft.com/office/drawing/2014/main" id="{5F137692-329E-5940-BC91-C6C88A67FFC9}"/>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9">
                        <a14:imgEffect>
                          <a14:backgroundRemoval t="0" b="82540" l="0" r="100000"/>
                        </a14:imgEffect>
                      </a14:imgLayer>
                    </a14:imgProps>
                  </a:ext>
                  <a:ext uri="{28A0092B-C50C-407E-A947-70E740481C1C}">
                    <a14:useLocalDpi xmlns:a14="http://schemas.microsoft.com/office/drawing/2010/main"/>
                  </a:ext>
                </a:extLst>
              </a:blip>
              <a:srcRect/>
              <a:stretch/>
            </p:blipFill>
            <p:spPr>
              <a:xfrm rot="18810890">
                <a:off x="4294996" y="4913296"/>
                <a:ext cx="600938" cy="906424"/>
              </a:xfrm>
              <a:prstGeom prst="rect">
                <a:avLst/>
              </a:prstGeom>
            </p:spPr>
          </p:pic>
          <p:pic>
            <p:nvPicPr>
              <p:cNvPr id="18" name="Picture 17">
                <a:extLst>
                  <a:ext uri="{FF2B5EF4-FFF2-40B4-BE49-F238E27FC236}">
                    <a16:creationId xmlns:a16="http://schemas.microsoft.com/office/drawing/2014/main" id="{AD97C7E2-942A-F64F-86AE-C69A1E9D2E64}"/>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5437363" y="3337174"/>
                <a:ext cx="554849" cy="981717"/>
              </a:xfrm>
              <a:prstGeom prst="rect">
                <a:avLst/>
              </a:prstGeom>
            </p:spPr>
          </p:pic>
          <p:pic>
            <p:nvPicPr>
              <p:cNvPr id="19" name="Picture 18">
                <a:extLst>
                  <a:ext uri="{FF2B5EF4-FFF2-40B4-BE49-F238E27FC236}">
                    <a16:creationId xmlns:a16="http://schemas.microsoft.com/office/drawing/2014/main" id="{14C25520-10F2-CB47-A072-18FE59DC146E}"/>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5446584" y="4152436"/>
                <a:ext cx="554849" cy="981717"/>
              </a:xfrm>
              <a:prstGeom prst="rect">
                <a:avLst/>
              </a:prstGeom>
            </p:spPr>
          </p:pic>
          <p:pic>
            <p:nvPicPr>
              <p:cNvPr id="20" name="Picture 19">
                <a:extLst>
                  <a:ext uri="{FF2B5EF4-FFF2-40B4-BE49-F238E27FC236}">
                    <a16:creationId xmlns:a16="http://schemas.microsoft.com/office/drawing/2014/main" id="{10842DEC-CA88-C54B-BB65-5BFC936EE3C7}"/>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5428280" y="4898361"/>
                <a:ext cx="554849" cy="981717"/>
              </a:xfrm>
              <a:prstGeom prst="rect">
                <a:avLst/>
              </a:prstGeom>
            </p:spPr>
          </p:pic>
          <p:pic>
            <p:nvPicPr>
              <p:cNvPr id="21" name="Picture 20">
                <a:extLst>
                  <a:ext uri="{FF2B5EF4-FFF2-40B4-BE49-F238E27FC236}">
                    <a16:creationId xmlns:a16="http://schemas.microsoft.com/office/drawing/2014/main" id="{3D3E6873-0973-7E4C-AEDA-3FC63DEA51AC}"/>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6243882" y="3337174"/>
                <a:ext cx="554849" cy="981717"/>
              </a:xfrm>
              <a:prstGeom prst="rect">
                <a:avLst/>
              </a:prstGeom>
            </p:spPr>
          </p:pic>
          <p:pic>
            <p:nvPicPr>
              <p:cNvPr id="22" name="Picture 21">
                <a:extLst>
                  <a:ext uri="{FF2B5EF4-FFF2-40B4-BE49-F238E27FC236}">
                    <a16:creationId xmlns:a16="http://schemas.microsoft.com/office/drawing/2014/main" id="{F24EC91D-E086-C442-BDBC-2A657AF1274E}"/>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6253103" y="4152436"/>
                <a:ext cx="554849" cy="981717"/>
              </a:xfrm>
              <a:prstGeom prst="rect">
                <a:avLst/>
              </a:prstGeom>
            </p:spPr>
          </p:pic>
          <p:pic>
            <p:nvPicPr>
              <p:cNvPr id="23" name="Picture 22">
                <a:extLst>
                  <a:ext uri="{FF2B5EF4-FFF2-40B4-BE49-F238E27FC236}">
                    <a16:creationId xmlns:a16="http://schemas.microsoft.com/office/drawing/2014/main" id="{0D3BC78F-84AC-D847-81EA-88D936F3D796}"/>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6234799" y="4898361"/>
                <a:ext cx="554849" cy="981717"/>
              </a:xfrm>
              <a:prstGeom prst="rect">
                <a:avLst/>
              </a:prstGeom>
            </p:spPr>
          </p:pic>
          <p:pic>
            <p:nvPicPr>
              <p:cNvPr id="24" name="Picture 23">
                <a:extLst>
                  <a:ext uri="{FF2B5EF4-FFF2-40B4-BE49-F238E27FC236}">
                    <a16:creationId xmlns:a16="http://schemas.microsoft.com/office/drawing/2014/main" id="{9CB5D85B-365C-ED42-AAA7-8093E7B4781D}"/>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7418567" y="3431176"/>
                <a:ext cx="554849" cy="981717"/>
              </a:xfrm>
              <a:prstGeom prst="rect">
                <a:avLst/>
              </a:prstGeom>
            </p:spPr>
          </p:pic>
          <p:pic>
            <p:nvPicPr>
              <p:cNvPr id="25" name="Picture 24">
                <a:extLst>
                  <a:ext uri="{FF2B5EF4-FFF2-40B4-BE49-F238E27FC236}">
                    <a16:creationId xmlns:a16="http://schemas.microsoft.com/office/drawing/2014/main" id="{957D3F92-32A1-0F44-959D-6695B9FFFDB8}"/>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7427787" y="4246438"/>
                <a:ext cx="554849" cy="981717"/>
              </a:xfrm>
              <a:prstGeom prst="rect">
                <a:avLst/>
              </a:prstGeom>
            </p:spPr>
          </p:pic>
          <p:pic>
            <p:nvPicPr>
              <p:cNvPr id="26" name="Picture 25">
                <a:extLst>
                  <a:ext uri="{FF2B5EF4-FFF2-40B4-BE49-F238E27FC236}">
                    <a16:creationId xmlns:a16="http://schemas.microsoft.com/office/drawing/2014/main" id="{2FB79401-A743-C74A-ADC7-3F50ABC78FF4}"/>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7409484" y="4992363"/>
                <a:ext cx="554849" cy="981717"/>
              </a:xfrm>
              <a:prstGeom prst="rect">
                <a:avLst/>
              </a:prstGeom>
            </p:spPr>
          </p:pic>
          <p:pic>
            <p:nvPicPr>
              <p:cNvPr id="27" name="Picture 26">
                <a:extLst>
                  <a:ext uri="{FF2B5EF4-FFF2-40B4-BE49-F238E27FC236}">
                    <a16:creationId xmlns:a16="http://schemas.microsoft.com/office/drawing/2014/main" id="{9D901AFE-920D-A841-AF43-2CDA21FDD8F2}"/>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9">
                        <a14:imgEffect>
                          <a14:backgroundRemoval t="0" b="82540" l="0" r="100000"/>
                        </a14:imgEffect>
                      </a14:imgLayer>
                    </a14:imgProps>
                  </a:ext>
                  <a:ext uri="{28A0092B-C50C-407E-A947-70E740481C1C}">
                    <a14:useLocalDpi xmlns:a14="http://schemas.microsoft.com/office/drawing/2010/main"/>
                  </a:ext>
                </a:extLst>
              </a:blip>
              <a:srcRect/>
              <a:stretch/>
            </p:blipFill>
            <p:spPr>
              <a:xfrm rot="5400000">
                <a:off x="5840063" y="3192342"/>
                <a:ext cx="600938" cy="906424"/>
              </a:xfrm>
              <a:prstGeom prst="rect">
                <a:avLst/>
              </a:prstGeom>
            </p:spPr>
          </p:pic>
          <p:pic>
            <p:nvPicPr>
              <p:cNvPr id="28" name="Picture 27">
                <a:extLst>
                  <a:ext uri="{FF2B5EF4-FFF2-40B4-BE49-F238E27FC236}">
                    <a16:creationId xmlns:a16="http://schemas.microsoft.com/office/drawing/2014/main" id="{99F6D847-870E-FA49-A691-B3B66AF76DA7}"/>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9">
                        <a14:imgEffect>
                          <a14:backgroundRemoval t="0" b="82540" l="0" r="100000"/>
                        </a14:imgEffect>
                      </a14:imgLayer>
                    </a14:imgProps>
                  </a:ext>
                  <a:ext uri="{28A0092B-C50C-407E-A947-70E740481C1C}">
                    <a14:useLocalDpi xmlns:a14="http://schemas.microsoft.com/office/drawing/2010/main"/>
                  </a:ext>
                </a:extLst>
              </a:blip>
              <a:srcRect/>
              <a:stretch/>
            </p:blipFill>
            <p:spPr>
              <a:xfrm rot="5400000">
                <a:off x="5849284" y="4007604"/>
                <a:ext cx="600938" cy="906424"/>
              </a:xfrm>
              <a:prstGeom prst="rect">
                <a:avLst/>
              </a:prstGeom>
            </p:spPr>
          </p:pic>
          <p:pic>
            <p:nvPicPr>
              <p:cNvPr id="29" name="Picture 28">
                <a:extLst>
                  <a:ext uri="{FF2B5EF4-FFF2-40B4-BE49-F238E27FC236}">
                    <a16:creationId xmlns:a16="http://schemas.microsoft.com/office/drawing/2014/main" id="{F6779EC7-9A5E-314A-9A0F-20FF26BA89E6}"/>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9">
                        <a14:imgEffect>
                          <a14:backgroundRemoval t="0" b="82540" l="0" r="100000"/>
                        </a14:imgEffect>
                      </a14:imgLayer>
                    </a14:imgProps>
                  </a:ext>
                  <a:ext uri="{28A0092B-C50C-407E-A947-70E740481C1C}">
                    <a14:useLocalDpi xmlns:a14="http://schemas.microsoft.com/office/drawing/2010/main"/>
                  </a:ext>
                </a:extLst>
              </a:blip>
              <a:srcRect/>
              <a:stretch/>
            </p:blipFill>
            <p:spPr>
              <a:xfrm rot="5400000">
                <a:off x="6811389" y="3148396"/>
                <a:ext cx="600938" cy="906424"/>
              </a:xfrm>
              <a:prstGeom prst="rect">
                <a:avLst/>
              </a:prstGeom>
            </p:spPr>
          </p:pic>
          <p:pic>
            <p:nvPicPr>
              <p:cNvPr id="30" name="Picture 29">
                <a:extLst>
                  <a:ext uri="{FF2B5EF4-FFF2-40B4-BE49-F238E27FC236}">
                    <a16:creationId xmlns:a16="http://schemas.microsoft.com/office/drawing/2014/main" id="{27D02798-7C06-1243-8665-B48DC19BE0EE}"/>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9">
                        <a14:imgEffect>
                          <a14:backgroundRemoval t="0" b="82540" l="0" r="100000"/>
                        </a14:imgEffect>
                      </a14:imgLayer>
                    </a14:imgProps>
                  </a:ext>
                  <a:ext uri="{28A0092B-C50C-407E-A947-70E740481C1C}">
                    <a14:useLocalDpi xmlns:a14="http://schemas.microsoft.com/office/drawing/2010/main"/>
                  </a:ext>
                </a:extLst>
              </a:blip>
              <a:srcRect/>
              <a:stretch/>
            </p:blipFill>
            <p:spPr>
              <a:xfrm rot="5400000">
                <a:off x="7377866" y="3162352"/>
                <a:ext cx="600938" cy="906424"/>
              </a:xfrm>
              <a:prstGeom prst="rect">
                <a:avLst/>
              </a:prstGeom>
            </p:spPr>
          </p:pic>
          <p:pic>
            <p:nvPicPr>
              <p:cNvPr id="31" name="Picture 30">
                <a:extLst>
                  <a:ext uri="{FF2B5EF4-FFF2-40B4-BE49-F238E27FC236}">
                    <a16:creationId xmlns:a16="http://schemas.microsoft.com/office/drawing/2014/main" id="{71B5FE29-9B4D-2848-AA83-A5B9D927B395}"/>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9">
                        <a14:imgEffect>
                          <a14:backgroundRemoval t="0" b="82540" l="0" r="100000"/>
                        </a14:imgEffect>
                      </a14:imgLayer>
                    </a14:imgProps>
                  </a:ext>
                  <a:ext uri="{28A0092B-C50C-407E-A947-70E740481C1C}">
                    <a14:useLocalDpi xmlns:a14="http://schemas.microsoft.com/office/drawing/2010/main"/>
                  </a:ext>
                </a:extLst>
              </a:blip>
              <a:srcRect/>
              <a:stretch/>
            </p:blipFill>
            <p:spPr>
              <a:xfrm rot="5400000">
                <a:off x="7981787" y="3134247"/>
                <a:ext cx="600938" cy="906424"/>
              </a:xfrm>
              <a:prstGeom prst="rect">
                <a:avLst/>
              </a:prstGeom>
            </p:spPr>
          </p:pic>
          <p:pic>
            <p:nvPicPr>
              <p:cNvPr id="33" name="Picture 32">
                <a:extLst>
                  <a:ext uri="{FF2B5EF4-FFF2-40B4-BE49-F238E27FC236}">
                    <a16:creationId xmlns:a16="http://schemas.microsoft.com/office/drawing/2014/main" id="{292C2144-E9FA-3C43-9F7A-5153F64CE8E8}"/>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8601862" y="3393825"/>
                <a:ext cx="554849" cy="981717"/>
              </a:xfrm>
              <a:prstGeom prst="rect">
                <a:avLst/>
              </a:prstGeom>
            </p:spPr>
          </p:pic>
          <p:pic>
            <p:nvPicPr>
              <p:cNvPr id="34" name="Picture 33">
                <a:extLst>
                  <a:ext uri="{FF2B5EF4-FFF2-40B4-BE49-F238E27FC236}">
                    <a16:creationId xmlns:a16="http://schemas.microsoft.com/office/drawing/2014/main" id="{DEB9EBED-7C3A-BB4D-BBC6-6F13A59A9C5C}"/>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8611083" y="4209086"/>
                <a:ext cx="554849" cy="981717"/>
              </a:xfrm>
              <a:prstGeom prst="rect">
                <a:avLst/>
              </a:prstGeom>
            </p:spPr>
          </p:pic>
          <p:pic>
            <p:nvPicPr>
              <p:cNvPr id="35" name="Picture 34">
                <a:extLst>
                  <a:ext uri="{FF2B5EF4-FFF2-40B4-BE49-F238E27FC236}">
                    <a16:creationId xmlns:a16="http://schemas.microsoft.com/office/drawing/2014/main" id="{02A86739-5CBB-5945-87F1-D3AA35745563}"/>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8592779" y="4955011"/>
                <a:ext cx="554849" cy="981717"/>
              </a:xfrm>
              <a:prstGeom prst="rect">
                <a:avLst/>
              </a:prstGeom>
            </p:spPr>
          </p:pic>
          <p:pic>
            <p:nvPicPr>
              <p:cNvPr id="36" name="Picture 35">
                <a:extLst>
                  <a:ext uri="{FF2B5EF4-FFF2-40B4-BE49-F238E27FC236}">
                    <a16:creationId xmlns:a16="http://schemas.microsoft.com/office/drawing/2014/main" id="{72C03C79-FF06-314B-9200-D5C087718960}"/>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9">
                        <a14:imgEffect>
                          <a14:backgroundRemoval t="0" b="82540" l="0" r="100000"/>
                        </a14:imgEffect>
                      </a14:imgLayer>
                    </a14:imgProps>
                  </a:ext>
                  <a:ext uri="{28A0092B-C50C-407E-A947-70E740481C1C}">
                    <a14:useLocalDpi xmlns:a14="http://schemas.microsoft.com/office/drawing/2010/main"/>
                  </a:ext>
                </a:extLst>
              </a:blip>
              <a:srcRect/>
              <a:stretch/>
            </p:blipFill>
            <p:spPr>
              <a:xfrm rot="5400000">
                <a:off x="8970474" y="3246505"/>
                <a:ext cx="600938" cy="906424"/>
              </a:xfrm>
              <a:prstGeom prst="rect">
                <a:avLst/>
              </a:prstGeom>
            </p:spPr>
          </p:pic>
          <p:pic>
            <p:nvPicPr>
              <p:cNvPr id="37" name="Picture 36">
                <a:extLst>
                  <a:ext uri="{FF2B5EF4-FFF2-40B4-BE49-F238E27FC236}">
                    <a16:creationId xmlns:a16="http://schemas.microsoft.com/office/drawing/2014/main" id="{D29777DA-8270-4F49-AF4B-4FB951D3B8B2}"/>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9">
                        <a14:imgEffect>
                          <a14:backgroundRemoval t="0" b="82540" l="0" r="100000"/>
                        </a14:imgEffect>
                      </a14:imgLayer>
                    </a14:imgProps>
                  </a:ext>
                  <a:ext uri="{28A0092B-C50C-407E-A947-70E740481C1C}">
                    <a14:useLocalDpi xmlns:a14="http://schemas.microsoft.com/office/drawing/2010/main"/>
                  </a:ext>
                </a:extLst>
              </a:blip>
              <a:srcRect/>
              <a:stretch/>
            </p:blipFill>
            <p:spPr>
              <a:xfrm rot="5400000">
                <a:off x="9036592" y="4249979"/>
                <a:ext cx="600938" cy="906424"/>
              </a:xfrm>
              <a:prstGeom prst="rect">
                <a:avLst/>
              </a:prstGeom>
            </p:spPr>
          </p:pic>
          <p:pic>
            <p:nvPicPr>
              <p:cNvPr id="38" name="Picture 37">
                <a:extLst>
                  <a:ext uri="{FF2B5EF4-FFF2-40B4-BE49-F238E27FC236}">
                    <a16:creationId xmlns:a16="http://schemas.microsoft.com/office/drawing/2014/main" id="{76D8FFF1-E95B-BA4D-811C-F3A66A41061A}"/>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9">
                        <a14:imgEffect>
                          <a14:backgroundRemoval t="0" b="82540" l="0" r="100000"/>
                        </a14:imgEffect>
                      </a14:imgLayer>
                    </a14:imgProps>
                  </a:ext>
                  <a:ext uri="{28A0092B-C50C-407E-A947-70E740481C1C}">
                    <a14:useLocalDpi xmlns:a14="http://schemas.microsoft.com/office/drawing/2010/main"/>
                  </a:ext>
                </a:extLst>
              </a:blip>
              <a:srcRect/>
              <a:stretch/>
            </p:blipFill>
            <p:spPr>
              <a:xfrm rot="5400000">
                <a:off x="9022946" y="5183048"/>
                <a:ext cx="600938" cy="906424"/>
              </a:xfrm>
              <a:prstGeom prst="rect">
                <a:avLst/>
              </a:prstGeom>
            </p:spPr>
          </p:pic>
          <p:pic>
            <p:nvPicPr>
              <p:cNvPr id="39" name="Picture 38">
                <a:extLst>
                  <a:ext uri="{FF2B5EF4-FFF2-40B4-BE49-F238E27FC236}">
                    <a16:creationId xmlns:a16="http://schemas.microsoft.com/office/drawing/2014/main" id="{446222A7-8EAC-D84E-AB53-DC3C96540779}"/>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9671682" y="3318360"/>
                <a:ext cx="554849" cy="981717"/>
              </a:xfrm>
              <a:prstGeom prst="rect">
                <a:avLst/>
              </a:prstGeom>
            </p:spPr>
          </p:pic>
          <p:pic>
            <p:nvPicPr>
              <p:cNvPr id="41" name="Picture 40">
                <a:extLst>
                  <a:ext uri="{FF2B5EF4-FFF2-40B4-BE49-F238E27FC236}">
                    <a16:creationId xmlns:a16="http://schemas.microsoft.com/office/drawing/2014/main" id="{6EFE37B5-2DF0-1540-978F-29BC1A8D2FD4}"/>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9662599" y="4879547"/>
                <a:ext cx="554849" cy="981717"/>
              </a:xfrm>
              <a:prstGeom prst="rect">
                <a:avLst/>
              </a:prstGeom>
            </p:spPr>
          </p:pic>
          <p:pic>
            <p:nvPicPr>
              <p:cNvPr id="42" name="Picture 41">
                <a:extLst>
                  <a:ext uri="{FF2B5EF4-FFF2-40B4-BE49-F238E27FC236}">
                    <a16:creationId xmlns:a16="http://schemas.microsoft.com/office/drawing/2014/main" id="{109445C4-953E-DB4F-9B3F-D370CEB5EC8C}"/>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9">
                        <a14:imgEffect>
                          <a14:backgroundRemoval t="0" b="82540" l="0" r="100000"/>
                        </a14:imgEffect>
                      </a14:imgLayer>
                    </a14:imgProps>
                  </a:ext>
                  <a:ext uri="{28A0092B-C50C-407E-A947-70E740481C1C}">
                    <a14:useLocalDpi xmlns:a14="http://schemas.microsoft.com/office/drawing/2010/main"/>
                  </a:ext>
                </a:extLst>
              </a:blip>
              <a:srcRect/>
              <a:stretch/>
            </p:blipFill>
            <p:spPr>
              <a:xfrm rot="5400000">
                <a:off x="10058744" y="3176881"/>
                <a:ext cx="600938" cy="906424"/>
              </a:xfrm>
              <a:prstGeom prst="rect">
                <a:avLst/>
              </a:prstGeom>
            </p:spPr>
          </p:pic>
          <p:pic>
            <p:nvPicPr>
              <p:cNvPr id="43" name="Picture 42">
                <a:extLst>
                  <a:ext uri="{FF2B5EF4-FFF2-40B4-BE49-F238E27FC236}">
                    <a16:creationId xmlns:a16="http://schemas.microsoft.com/office/drawing/2014/main" id="{17EA4741-43DA-874A-BC15-C45313C489CB}"/>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9">
                        <a14:imgEffect>
                          <a14:backgroundRemoval t="0" b="82540" l="0" r="100000"/>
                        </a14:imgEffect>
                      </a14:imgLayer>
                    </a14:imgProps>
                  </a:ext>
                  <a:ext uri="{28A0092B-C50C-407E-A947-70E740481C1C}">
                    <a14:useLocalDpi xmlns:a14="http://schemas.microsoft.com/office/drawing/2010/main"/>
                  </a:ext>
                </a:extLst>
              </a:blip>
              <a:srcRect/>
              <a:stretch/>
            </p:blipFill>
            <p:spPr>
              <a:xfrm rot="5400000">
                <a:off x="10049660" y="3959682"/>
                <a:ext cx="600938" cy="906424"/>
              </a:xfrm>
              <a:prstGeom prst="rect">
                <a:avLst/>
              </a:prstGeom>
            </p:spPr>
          </p:pic>
          <p:pic>
            <p:nvPicPr>
              <p:cNvPr id="44" name="Picture 43">
                <a:extLst>
                  <a:ext uri="{FF2B5EF4-FFF2-40B4-BE49-F238E27FC236}">
                    <a16:creationId xmlns:a16="http://schemas.microsoft.com/office/drawing/2014/main" id="{E63099FF-DA7F-4749-998D-B7E581047307}"/>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a:off x="10391479" y="3479098"/>
                <a:ext cx="554849" cy="981717"/>
              </a:xfrm>
              <a:prstGeom prst="rect">
                <a:avLst/>
              </a:prstGeom>
            </p:spPr>
          </p:pic>
          <p:pic>
            <p:nvPicPr>
              <p:cNvPr id="45" name="Picture 44">
                <a:extLst>
                  <a:ext uri="{FF2B5EF4-FFF2-40B4-BE49-F238E27FC236}">
                    <a16:creationId xmlns:a16="http://schemas.microsoft.com/office/drawing/2014/main" id="{73E97A6A-4ECC-AE44-837F-9B5BB5CCBD2C}"/>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rot="8379136">
                <a:off x="10057423" y="4404365"/>
                <a:ext cx="554849" cy="981717"/>
              </a:xfrm>
              <a:prstGeom prst="rect">
                <a:avLst/>
              </a:prstGeom>
            </p:spPr>
          </p:pic>
          <p:pic>
            <p:nvPicPr>
              <p:cNvPr id="46" name="Picture 45">
                <a:extLst>
                  <a:ext uri="{FF2B5EF4-FFF2-40B4-BE49-F238E27FC236}">
                    <a16:creationId xmlns:a16="http://schemas.microsoft.com/office/drawing/2014/main" id="{77F71CC7-AB9E-944E-A6EE-6B8B06157BC5}"/>
                  </a:ext>
                </a:extLst>
              </p:cNvPr>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ackgroundRemoval t="0" b="82540" l="0" r="100000"/>
                        </a14:imgEffect>
                      </a14:imgLayer>
                    </a14:imgProps>
                  </a:ext>
                  <a:ext uri="{28A0092B-C50C-407E-A947-70E740481C1C}">
                    <a14:useLocalDpi xmlns:a14="http://schemas.microsoft.com/office/drawing/2010/main"/>
                  </a:ext>
                </a:extLst>
              </a:blip>
              <a:srcRect/>
              <a:stretch/>
            </p:blipFill>
            <p:spPr>
              <a:xfrm rot="8899599">
                <a:off x="10390709" y="4936071"/>
                <a:ext cx="554849" cy="981717"/>
              </a:xfrm>
              <a:prstGeom prst="rect">
                <a:avLst/>
              </a:prstGeom>
            </p:spPr>
          </p:pic>
        </p:grpSp>
      </p:grpSp>
    </p:spTree>
    <p:extLst>
      <p:ext uri="{BB962C8B-B14F-4D97-AF65-F5344CB8AC3E}">
        <p14:creationId xmlns:p14="http://schemas.microsoft.com/office/powerpoint/2010/main" val="311842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BB447"/>
        </a:solidFill>
        <a:effectLst/>
      </p:bgPr>
    </p:bg>
    <p:spTree>
      <p:nvGrpSpPr>
        <p:cNvPr id="1" name=""/>
        <p:cNvGrpSpPr/>
        <p:nvPr/>
      </p:nvGrpSpPr>
      <p:grpSpPr>
        <a:xfrm>
          <a:off x="0" y="0"/>
          <a:ext cx="0" cy="0"/>
          <a:chOff x="0" y="0"/>
          <a:chExt cx="0" cy="0"/>
        </a:xfrm>
      </p:grpSpPr>
      <p:pic>
        <p:nvPicPr>
          <p:cNvPr id="18" name="Picture 3"/>
          <p:cNvPicPr>
            <a:picLocks noChangeAspect="1"/>
          </p:cNvPicPr>
          <p:nvPr/>
        </p:nvPicPr>
        <p:blipFill>
          <a:blip r:embed="rId2"/>
          <a:srcRect/>
          <a:stretch>
            <a:fillRect/>
          </a:stretch>
        </p:blipFill>
        <p:spPr>
          <a:xfrm rot="166163">
            <a:off x="3930451" y="69257"/>
            <a:ext cx="10624502" cy="1800558"/>
          </a:xfrm>
          <a:prstGeom prst="rect">
            <a:avLst/>
          </a:prstGeom>
        </p:spPr>
      </p:pic>
      <p:sp>
        <p:nvSpPr>
          <p:cNvPr id="2" name="Title 1">
            <a:extLst>
              <a:ext uri="{FF2B5EF4-FFF2-40B4-BE49-F238E27FC236}">
                <a16:creationId xmlns:a16="http://schemas.microsoft.com/office/drawing/2014/main" id="{5B00F252-0D46-4549-855F-DEE486433CC6}"/>
              </a:ext>
            </a:extLst>
          </p:cNvPr>
          <p:cNvSpPr>
            <a:spLocks noGrp="1"/>
          </p:cNvSpPr>
          <p:nvPr>
            <p:ph type="title"/>
          </p:nvPr>
        </p:nvSpPr>
        <p:spPr>
          <a:xfrm>
            <a:off x="2963562" y="296252"/>
            <a:ext cx="12420600" cy="1143000"/>
          </a:xfrm>
        </p:spPr>
        <p:txBody>
          <a:bodyPr>
            <a:noAutofit/>
          </a:bodyPr>
          <a:lstStyle/>
          <a:p>
            <a:r>
              <a:rPr lang="en-US" sz="8000" dirty="0">
                <a:latin typeface="Amatic SC Bold" panose="020B0604020202020204" charset="-79"/>
                <a:cs typeface="Amatic SC Bold" panose="020B0604020202020204" charset="-79"/>
              </a:rPr>
              <a:t>Which of these items uses water?</a:t>
            </a:r>
          </a:p>
        </p:txBody>
      </p:sp>
      <p:pic>
        <p:nvPicPr>
          <p:cNvPr id="5" name="Picture 4">
            <a:extLst>
              <a:ext uri="{FF2B5EF4-FFF2-40B4-BE49-F238E27FC236}">
                <a16:creationId xmlns:a16="http://schemas.microsoft.com/office/drawing/2014/main" id="{39A0A091-4636-A54D-AADB-C9975A20DB62}"/>
              </a:ext>
            </a:extLst>
          </p:cNvPr>
          <p:cNvPicPr>
            <a:picLocks noChangeAspect="1"/>
          </p:cNvPicPr>
          <p:nvPr/>
        </p:nvPicPr>
        <p:blipFill>
          <a:blip r:embed="rId3"/>
          <a:stretch>
            <a:fillRect/>
          </a:stretch>
        </p:blipFill>
        <p:spPr>
          <a:xfrm>
            <a:off x="9067800" y="1890167"/>
            <a:ext cx="2889419" cy="2889419"/>
          </a:xfrm>
          <a:prstGeom prst="rect">
            <a:avLst/>
          </a:prstGeom>
          <a:ln>
            <a:noFill/>
          </a:ln>
          <a:effectLst>
            <a:softEdge rad="112500"/>
          </a:effectLst>
        </p:spPr>
      </p:pic>
      <p:pic>
        <p:nvPicPr>
          <p:cNvPr id="6" name="Picture 5">
            <a:extLst>
              <a:ext uri="{FF2B5EF4-FFF2-40B4-BE49-F238E27FC236}">
                <a16:creationId xmlns:a16="http://schemas.microsoft.com/office/drawing/2014/main" id="{7D59B210-C2FF-844D-983A-70E91B81CF3B}"/>
              </a:ext>
            </a:extLst>
          </p:cNvPr>
          <p:cNvPicPr>
            <a:picLocks noChangeAspect="1"/>
          </p:cNvPicPr>
          <p:nvPr/>
        </p:nvPicPr>
        <p:blipFill>
          <a:blip r:embed="rId4"/>
          <a:stretch>
            <a:fillRect/>
          </a:stretch>
        </p:blipFill>
        <p:spPr>
          <a:xfrm>
            <a:off x="11614108" y="4933490"/>
            <a:ext cx="2719316" cy="2093633"/>
          </a:xfrm>
          <a:prstGeom prst="rect">
            <a:avLst/>
          </a:prstGeom>
          <a:ln>
            <a:noFill/>
          </a:ln>
          <a:effectLst>
            <a:softEdge rad="112500"/>
          </a:effectLst>
        </p:spPr>
      </p:pic>
      <p:pic>
        <p:nvPicPr>
          <p:cNvPr id="7" name="Picture 6">
            <a:extLst>
              <a:ext uri="{FF2B5EF4-FFF2-40B4-BE49-F238E27FC236}">
                <a16:creationId xmlns:a16="http://schemas.microsoft.com/office/drawing/2014/main" id="{D9E9E9C1-C79A-CE46-A23A-ECA4B70AA0B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7680"/>
          <a:stretch/>
        </p:blipFill>
        <p:spPr>
          <a:xfrm>
            <a:off x="6629399" y="5862638"/>
            <a:ext cx="1991607" cy="1809750"/>
          </a:xfrm>
          <a:prstGeom prst="rect">
            <a:avLst/>
          </a:prstGeom>
          <a:ln>
            <a:noFill/>
          </a:ln>
          <a:effectLst>
            <a:softEdge rad="112500"/>
          </a:effectLst>
        </p:spPr>
      </p:pic>
      <p:pic>
        <p:nvPicPr>
          <p:cNvPr id="8" name="Picture 7">
            <a:extLst>
              <a:ext uri="{FF2B5EF4-FFF2-40B4-BE49-F238E27FC236}">
                <a16:creationId xmlns:a16="http://schemas.microsoft.com/office/drawing/2014/main" id="{3D081ACC-115E-2145-A244-27BA7536EAE0}"/>
              </a:ext>
            </a:extLst>
          </p:cNvPr>
          <p:cNvPicPr>
            <a:picLocks noChangeAspect="1"/>
          </p:cNvPicPr>
          <p:nvPr/>
        </p:nvPicPr>
        <p:blipFill>
          <a:blip r:embed="rId6"/>
          <a:stretch>
            <a:fillRect/>
          </a:stretch>
        </p:blipFill>
        <p:spPr>
          <a:xfrm>
            <a:off x="314005" y="7322078"/>
            <a:ext cx="2609850" cy="2343150"/>
          </a:xfrm>
          <a:prstGeom prst="rect">
            <a:avLst/>
          </a:prstGeom>
          <a:ln>
            <a:noFill/>
          </a:ln>
          <a:effectLst>
            <a:softEdge rad="112500"/>
          </a:effectLst>
        </p:spPr>
      </p:pic>
      <p:pic>
        <p:nvPicPr>
          <p:cNvPr id="10" name="Picture 9">
            <a:extLst>
              <a:ext uri="{FF2B5EF4-FFF2-40B4-BE49-F238E27FC236}">
                <a16:creationId xmlns:a16="http://schemas.microsoft.com/office/drawing/2014/main" id="{2DFF8113-D9DD-3646-A899-C7EB74578968}"/>
              </a:ext>
            </a:extLst>
          </p:cNvPr>
          <p:cNvPicPr>
            <a:picLocks noChangeAspect="1"/>
          </p:cNvPicPr>
          <p:nvPr/>
        </p:nvPicPr>
        <p:blipFill>
          <a:blip r:embed="rId7"/>
          <a:stretch>
            <a:fillRect/>
          </a:stretch>
        </p:blipFill>
        <p:spPr>
          <a:xfrm>
            <a:off x="165354" y="1944147"/>
            <a:ext cx="3307700" cy="3307700"/>
          </a:xfrm>
          <a:prstGeom prst="rect">
            <a:avLst/>
          </a:prstGeom>
          <a:ln>
            <a:noFill/>
          </a:ln>
          <a:effectLst>
            <a:softEdge rad="112500"/>
          </a:effectLst>
        </p:spPr>
      </p:pic>
      <p:pic>
        <p:nvPicPr>
          <p:cNvPr id="12" name="Picture 11">
            <a:extLst>
              <a:ext uri="{FF2B5EF4-FFF2-40B4-BE49-F238E27FC236}">
                <a16:creationId xmlns:a16="http://schemas.microsoft.com/office/drawing/2014/main" id="{C46410CE-5936-3344-A530-CC91DA8EA050}"/>
              </a:ext>
            </a:extLst>
          </p:cNvPr>
          <p:cNvPicPr>
            <a:picLocks noChangeAspect="1"/>
          </p:cNvPicPr>
          <p:nvPr/>
        </p:nvPicPr>
        <p:blipFill>
          <a:blip r:embed="rId8"/>
          <a:stretch>
            <a:fillRect/>
          </a:stretch>
        </p:blipFill>
        <p:spPr>
          <a:xfrm>
            <a:off x="4612971" y="2483572"/>
            <a:ext cx="2971800" cy="2228850"/>
          </a:xfrm>
          <a:prstGeom prst="rect">
            <a:avLst/>
          </a:prstGeom>
          <a:ln>
            <a:noFill/>
          </a:ln>
          <a:effectLst>
            <a:softEdge rad="112500"/>
          </a:effectLst>
        </p:spPr>
      </p:pic>
      <p:pic>
        <p:nvPicPr>
          <p:cNvPr id="14" name="Picture 13">
            <a:extLst>
              <a:ext uri="{FF2B5EF4-FFF2-40B4-BE49-F238E27FC236}">
                <a16:creationId xmlns:a16="http://schemas.microsoft.com/office/drawing/2014/main" id="{6C9DF01C-12A4-4E45-B72F-16788A6003EA}"/>
              </a:ext>
            </a:extLst>
          </p:cNvPr>
          <p:cNvPicPr>
            <a:picLocks noChangeAspect="1"/>
          </p:cNvPicPr>
          <p:nvPr/>
        </p:nvPicPr>
        <p:blipFill>
          <a:blip r:embed="rId9"/>
          <a:stretch>
            <a:fillRect/>
          </a:stretch>
        </p:blipFill>
        <p:spPr>
          <a:xfrm>
            <a:off x="14575314" y="2026122"/>
            <a:ext cx="3131661" cy="2617508"/>
          </a:xfrm>
          <a:prstGeom prst="rect">
            <a:avLst/>
          </a:prstGeom>
          <a:ln>
            <a:noFill/>
          </a:ln>
          <a:effectLst>
            <a:softEdge rad="112500"/>
          </a:effectLst>
        </p:spPr>
      </p:pic>
      <p:pic>
        <p:nvPicPr>
          <p:cNvPr id="15" name="Picture 14">
            <a:extLst>
              <a:ext uri="{FF2B5EF4-FFF2-40B4-BE49-F238E27FC236}">
                <a16:creationId xmlns:a16="http://schemas.microsoft.com/office/drawing/2014/main" id="{846DDE89-D785-5941-BD5C-E29D04519746}"/>
              </a:ext>
            </a:extLst>
          </p:cNvPr>
          <p:cNvPicPr>
            <a:picLocks noChangeAspect="1"/>
          </p:cNvPicPr>
          <p:nvPr/>
        </p:nvPicPr>
        <p:blipFill>
          <a:blip r:embed="rId10"/>
          <a:stretch>
            <a:fillRect/>
          </a:stretch>
        </p:blipFill>
        <p:spPr>
          <a:xfrm>
            <a:off x="3250976" y="5376862"/>
            <a:ext cx="2252832" cy="2804057"/>
          </a:xfrm>
          <a:prstGeom prst="rect">
            <a:avLst/>
          </a:prstGeom>
          <a:ln>
            <a:noFill/>
          </a:ln>
          <a:effectLst>
            <a:softEdge rad="112500"/>
          </a:effectLst>
        </p:spPr>
      </p:pic>
      <p:pic>
        <p:nvPicPr>
          <p:cNvPr id="16" name="Picture 15">
            <a:extLst>
              <a:ext uri="{FF2B5EF4-FFF2-40B4-BE49-F238E27FC236}">
                <a16:creationId xmlns:a16="http://schemas.microsoft.com/office/drawing/2014/main" id="{BD7DF811-92AB-6F48-B1F5-9CD1A42EE979}"/>
              </a:ext>
            </a:extLst>
          </p:cNvPr>
          <p:cNvPicPr>
            <a:picLocks noChangeAspect="1"/>
          </p:cNvPicPr>
          <p:nvPr/>
        </p:nvPicPr>
        <p:blipFill>
          <a:blip r:embed="rId11"/>
          <a:stretch>
            <a:fillRect/>
          </a:stretch>
        </p:blipFill>
        <p:spPr>
          <a:xfrm>
            <a:off x="4482694" y="8029706"/>
            <a:ext cx="3572600" cy="2181740"/>
          </a:xfrm>
          <a:prstGeom prst="rect">
            <a:avLst/>
          </a:prstGeom>
        </p:spPr>
      </p:pic>
      <p:pic>
        <p:nvPicPr>
          <p:cNvPr id="17" name="Picture 16">
            <a:extLst>
              <a:ext uri="{FF2B5EF4-FFF2-40B4-BE49-F238E27FC236}">
                <a16:creationId xmlns:a16="http://schemas.microsoft.com/office/drawing/2014/main" id="{2EEB0915-C4C1-C947-8BD3-E8BDE4C0575E}"/>
              </a:ext>
            </a:extLst>
          </p:cNvPr>
          <p:cNvPicPr>
            <a:picLocks noChangeAspect="1"/>
          </p:cNvPicPr>
          <p:nvPr/>
        </p:nvPicPr>
        <p:blipFill>
          <a:blip r:embed="rId12"/>
          <a:stretch>
            <a:fillRect/>
          </a:stretch>
        </p:blipFill>
        <p:spPr>
          <a:xfrm>
            <a:off x="8709536" y="7449516"/>
            <a:ext cx="2904572" cy="2465751"/>
          </a:xfrm>
          <a:prstGeom prst="rect">
            <a:avLst/>
          </a:prstGeom>
          <a:ln>
            <a:noFill/>
          </a:ln>
          <a:effectLst>
            <a:softEdge rad="112500"/>
          </a:effectLst>
        </p:spPr>
      </p:pic>
      <p:pic>
        <p:nvPicPr>
          <p:cNvPr id="19" name="Picture 18">
            <a:extLst>
              <a:ext uri="{FF2B5EF4-FFF2-40B4-BE49-F238E27FC236}">
                <a16:creationId xmlns:a16="http://schemas.microsoft.com/office/drawing/2014/main" id="{404D1592-E78C-F440-B25A-2E5263F2B589}"/>
              </a:ext>
            </a:extLst>
          </p:cNvPr>
          <p:cNvPicPr>
            <a:picLocks noChangeAspect="1"/>
          </p:cNvPicPr>
          <p:nvPr/>
        </p:nvPicPr>
        <p:blipFill>
          <a:blip r:embed="rId13"/>
          <a:stretch>
            <a:fillRect/>
          </a:stretch>
        </p:blipFill>
        <p:spPr>
          <a:xfrm>
            <a:off x="12268350" y="7522784"/>
            <a:ext cx="3115812" cy="1941738"/>
          </a:xfrm>
          <a:prstGeom prst="rect">
            <a:avLst/>
          </a:prstGeom>
        </p:spPr>
      </p:pic>
      <p:pic>
        <p:nvPicPr>
          <p:cNvPr id="20" name="Picture 19">
            <a:extLst>
              <a:ext uri="{FF2B5EF4-FFF2-40B4-BE49-F238E27FC236}">
                <a16:creationId xmlns:a16="http://schemas.microsoft.com/office/drawing/2014/main" id="{4352235B-821A-2E42-B9E4-530CD6DDBD21}"/>
              </a:ext>
            </a:extLst>
          </p:cNvPr>
          <p:cNvPicPr>
            <a:picLocks noChangeAspect="1"/>
          </p:cNvPicPr>
          <p:nvPr/>
        </p:nvPicPr>
        <p:blipFill>
          <a:blip r:embed="rId14"/>
          <a:stretch>
            <a:fillRect/>
          </a:stretch>
        </p:blipFill>
        <p:spPr>
          <a:xfrm>
            <a:off x="15600653" y="5707064"/>
            <a:ext cx="2322813" cy="3631440"/>
          </a:xfrm>
          <a:prstGeom prst="rect">
            <a:avLst/>
          </a:prstGeom>
        </p:spPr>
      </p:pic>
    </p:spTree>
    <p:extLst>
      <p:ext uri="{BB962C8B-B14F-4D97-AF65-F5344CB8AC3E}">
        <p14:creationId xmlns:p14="http://schemas.microsoft.com/office/powerpoint/2010/main" val="987759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BB44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3CB190-A562-AF44-9090-9838E358577C}"/>
              </a:ext>
            </a:extLst>
          </p:cNvPr>
          <p:cNvPicPr>
            <a:picLocks noChangeAspect="1"/>
          </p:cNvPicPr>
          <p:nvPr/>
        </p:nvPicPr>
        <p:blipFill>
          <a:blip r:embed="rId2"/>
          <a:stretch>
            <a:fillRect/>
          </a:stretch>
        </p:blipFill>
        <p:spPr>
          <a:xfrm>
            <a:off x="168877" y="7331115"/>
            <a:ext cx="3612887" cy="2702553"/>
          </a:xfrm>
          <a:prstGeom prst="rect">
            <a:avLst/>
          </a:prstGeom>
          <a:ln>
            <a:noFill/>
          </a:ln>
          <a:effectLst>
            <a:softEdge rad="112500"/>
          </a:effectLst>
        </p:spPr>
      </p:pic>
      <p:pic>
        <p:nvPicPr>
          <p:cNvPr id="5" name="Picture 4">
            <a:extLst>
              <a:ext uri="{FF2B5EF4-FFF2-40B4-BE49-F238E27FC236}">
                <a16:creationId xmlns:a16="http://schemas.microsoft.com/office/drawing/2014/main" id="{CA9B6A4C-1301-214E-9D9E-820C58B049E0}"/>
              </a:ext>
            </a:extLst>
          </p:cNvPr>
          <p:cNvPicPr>
            <a:picLocks noChangeAspect="1"/>
          </p:cNvPicPr>
          <p:nvPr/>
        </p:nvPicPr>
        <p:blipFill>
          <a:blip r:embed="rId3"/>
          <a:stretch>
            <a:fillRect/>
          </a:stretch>
        </p:blipFill>
        <p:spPr>
          <a:xfrm>
            <a:off x="5251733" y="6338350"/>
            <a:ext cx="3968783" cy="3563214"/>
          </a:xfrm>
          <a:prstGeom prst="rect">
            <a:avLst/>
          </a:prstGeom>
          <a:ln>
            <a:noFill/>
          </a:ln>
          <a:effectLst>
            <a:softEdge rad="112500"/>
          </a:effectLst>
        </p:spPr>
      </p:pic>
      <p:pic>
        <p:nvPicPr>
          <p:cNvPr id="6" name="Picture 5">
            <a:extLst>
              <a:ext uri="{FF2B5EF4-FFF2-40B4-BE49-F238E27FC236}">
                <a16:creationId xmlns:a16="http://schemas.microsoft.com/office/drawing/2014/main" id="{3A86D641-BE4B-644E-BE6E-FCEE5C08B7D7}"/>
              </a:ext>
            </a:extLst>
          </p:cNvPr>
          <p:cNvPicPr>
            <a:picLocks noChangeAspect="1"/>
          </p:cNvPicPr>
          <p:nvPr/>
        </p:nvPicPr>
        <p:blipFill>
          <a:blip r:embed="rId4"/>
          <a:stretch>
            <a:fillRect/>
          </a:stretch>
        </p:blipFill>
        <p:spPr>
          <a:xfrm>
            <a:off x="143477" y="1945349"/>
            <a:ext cx="4499010" cy="4499010"/>
          </a:xfrm>
          <a:prstGeom prst="rect">
            <a:avLst/>
          </a:prstGeom>
          <a:ln>
            <a:noFill/>
          </a:ln>
          <a:effectLst>
            <a:softEdge rad="112500"/>
          </a:effectLst>
        </p:spPr>
      </p:pic>
      <p:pic>
        <p:nvPicPr>
          <p:cNvPr id="7" name="Picture 6">
            <a:extLst>
              <a:ext uri="{FF2B5EF4-FFF2-40B4-BE49-F238E27FC236}">
                <a16:creationId xmlns:a16="http://schemas.microsoft.com/office/drawing/2014/main" id="{2B695987-E544-3B4B-BD30-C3F74757EE12}"/>
              </a:ext>
            </a:extLst>
          </p:cNvPr>
          <p:cNvPicPr>
            <a:picLocks noChangeAspect="1"/>
          </p:cNvPicPr>
          <p:nvPr/>
        </p:nvPicPr>
        <p:blipFill>
          <a:blip r:embed="rId5"/>
          <a:stretch>
            <a:fillRect/>
          </a:stretch>
        </p:blipFill>
        <p:spPr>
          <a:xfrm>
            <a:off x="8819945" y="2225350"/>
            <a:ext cx="4117878" cy="3088409"/>
          </a:xfrm>
          <a:prstGeom prst="rect">
            <a:avLst/>
          </a:prstGeom>
          <a:ln>
            <a:noFill/>
          </a:ln>
          <a:effectLst>
            <a:softEdge rad="112500"/>
          </a:effectLst>
        </p:spPr>
      </p:pic>
      <p:pic>
        <p:nvPicPr>
          <p:cNvPr id="8" name="Picture 7">
            <a:extLst>
              <a:ext uri="{FF2B5EF4-FFF2-40B4-BE49-F238E27FC236}">
                <a16:creationId xmlns:a16="http://schemas.microsoft.com/office/drawing/2014/main" id="{30319282-901E-0341-857E-963EB73A07CA}"/>
              </a:ext>
            </a:extLst>
          </p:cNvPr>
          <p:cNvPicPr>
            <a:picLocks noChangeAspect="1"/>
          </p:cNvPicPr>
          <p:nvPr/>
        </p:nvPicPr>
        <p:blipFill>
          <a:blip r:embed="rId6"/>
          <a:stretch>
            <a:fillRect/>
          </a:stretch>
        </p:blipFill>
        <p:spPr>
          <a:xfrm>
            <a:off x="13424519" y="1982523"/>
            <a:ext cx="3985586" cy="3331236"/>
          </a:xfrm>
          <a:prstGeom prst="rect">
            <a:avLst/>
          </a:prstGeom>
          <a:ln>
            <a:noFill/>
          </a:ln>
          <a:effectLst>
            <a:softEdge rad="112500"/>
          </a:effectLst>
        </p:spPr>
      </p:pic>
      <p:pic>
        <p:nvPicPr>
          <p:cNvPr id="9" name="Picture 8">
            <a:extLst>
              <a:ext uri="{FF2B5EF4-FFF2-40B4-BE49-F238E27FC236}">
                <a16:creationId xmlns:a16="http://schemas.microsoft.com/office/drawing/2014/main" id="{36325E2E-74DA-D146-8B75-42ED464A2250}"/>
              </a:ext>
            </a:extLst>
          </p:cNvPr>
          <p:cNvPicPr>
            <a:picLocks noChangeAspect="1"/>
          </p:cNvPicPr>
          <p:nvPr/>
        </p:nvPicPr>
        <p:blipFill>
          <a:blip r:embed="rId7"/>
          <a:stretch>
            <a:fillRect/>
          </a:stretch>
        </p:blipFill>
        <p:spPr>
          <a:xfrm>
            <a:off x="4914130" y="2225351"/>
            <a:ext cx="3055979" cy="3803717"/>
          </a:xfrm>
          <a:prstGeom prst="rect">
            <a:avLst/>
          </a:prstGeom>
          <a:ln>
            <a:noFill/>
          </a:ln>
          <a:effectLst>
            <a:softEdge rad="112500"/>
          </a:effectLst>
        </p:spPr>
      </p:pic>
      <p:pic>
        <p:nvPicPr>
          <p:cNvPr id="10" name="Picture 9">
            <a:extLst>
              <a:ext uri="{FF2B5EF4-FFF2-40B4-BE49-F238E27FC236}">
                <a16:creationId xmlns:a16="http://schemas.microsoft.com/office/drawing/2014/main" id="{1A3B5EDB-31A7-E148-B2EF-A8877122B9E6}"/>
              </a:ext>
            </a:extLst>
          </p:cNvPr>
          <p:cNvPicPr>
            <a:picLocks noChangeAspect="1"/>
          </p:cNvPicPr>
          <p:nvPr/>
        </p:nvPicPr>
        <p:blipFill>
          <a:blip r:embed="rId8"/>
          <a:stretch>
            <a:fillRect/>
          </a:stretch>
        </p:blipFill>
        <p:spPr>
          <a:xfrm>
            <a:off x="12937823" y="5667908"/>
            <a:ext cx="4472282" cy="3796613"/>
          </a:xfrm>
          <a:prstGeom prst="rect">
            <a:avLst/>
          </a:prstGeom>
          <a:ln>
            <a:noFill/>
          </a:ln>
          <a:effectLst>
            <a:softEdge rad="112500"/>
          </a:effectLst>
        </p:spPr>
      </p:pic>
      <p:pic>
        <p:nvPicPr>
          <p:cNvPr id="11" name="Picture 10">
            <a:extLst>
              <a:ext uri="{FF2B5EF4-FFF2-40B4-BE49-F238E27FC236}">
                <a16:creationId xmlns:a16="http://schemas.microsoft.com/office/drawing/2014/main" id="{5CB7BB41-4656-0E49-8BC0-FA10EFA1EBDD}"/>
              </a:ext>
            </a:extLst>
          </p:cNvPr>
          <p:cNvPicPr>
            <a:picLocks noChangeAspect="1"/>
          </p:cNvPicPr>
          <p:nvPr/>
        </p:nvPicPr>
        <p:blipFill>
          <a:blip r:embed="rId9"/>
          <a:stretch>
            <a:fillRect/>
          </a:stretch>
        </p:blipFill>
        <p:spPr>
          <a:xfrm>
            <a:off x="9967797" y="7186712"/>
            <a:ext cx="3115812" cy="1941738"/>
          </a:xfrm>
          <a:prstGeom prst="rect">
            <a:avLst/>
          </a:prstGeom>
        </p:spPr>
      </p:pic>
      <p:pic>
        <p:nvPicPr>
          <p:cNvPr id="12" name="Picture 3"/>
          <p:cNvPicPr>
            <a:picLocks noChangeAspect="1"/>
          </p:cNvPicPr>
          <p:nvPr/>
        </p:nvPicPr>
        <p:blipFill>
          <a:blip r:embed="rId10"/>
          <a:srcRect/>
          <a:stretch>
            <a:fillRect/>
          </a:stretch>
        </p:blipFill>
        <p:spPr>
          <a:xfrm rot="166163">
            <a:off x="2597848" y="65022"/>
            <a:ext cx="13114611" cy="1800558"/>
          </a:xfrm>
          <a:prstGeom prst="rect">
            <a:avLst/>
          </a:prstGeom>
        </p:spPr>
      </p:pic>
      <p:sp>
        <p:nvSpPr>
          <p:cNvPr id="13" name="Title 1">
            <a:extLst>
              <a:ext uri="{FF2B5EF4-FFF2-40B4-BE49-F238E27FC236}">
                <a16:creationId xmlns:a16="http://schemas.microsoft.com/office/drawing/2014/main" id="{5B00F252-0D46-4549-855F-DEE486433CC6}"/>
              </a:ext>
            </a:extLst>
          </p:cNvPr>
          <p:cNvSpPr txBox="1">
            <a:spLocks/>
          </p:cNvSpPr>
          <p:nvPr/>
        </p:nvSpPr>
        <p:spPr>
          <a:xfrm>
            <a:off x="2963562" y="296252"/>
            <a:ext cx="1242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latin typeface="Amatic SC Bold" panose="020B0604020202020204" charset="-79"/>
                <a:cs typeface="Amatic SC Bold" panose="020B0604020202020204" charset="-79"/>
              </a:rPr>
              <a:t>Which of these items uses the most water?</a:t>
            </a:r>
          </a:p>
        </p:txBody>
      </p:sp>
    </p:spTree>
    <p:extLst>
      <p:ext uri="{BB962C8B-B14F-4D97-AF65-F5344CB8AC3E}">
        <p14:creationId xmlns:p14="http://schemas.microsoft.com/office/powerpoint/2010/main" val="53411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BB44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3CB190-A562-AF44-9090-9838E358577C}"/>
              </a:ext>
            </a:extLst>
          </p:cNvPr>
          <p:cNvPicPr>
            <a:picLocks noChangeAspect="1"/>
          </p:cNvPicPr>
          <p:nvPr/>
        </p:nvPicPr>
        <p:blipFill>
          <a:blip r:embed="rId2"/>
          <a:stretch>
            <a:fillRect/>
          </a:stretch>
        </p:blipFill>
        <p:spPr>
          <a:xfrm>
            <a:off x="168877" y="7331115"/>
            <a:ext cx="3612887" cy="2702553"/>
          </a:xfrm>
          <a:prstGeom prst="rect">
            <a:avLst/>
          </a:prstGeom>
          <a:ln>
            <a:noFill/>
          </a:ln>
          <a:effectLst>
            <a:softEdge rad="112500"/>
          </a:effectLst>
        </p:spPr>
      </p:pic>
      <p:pic>
        <p:nvPicPr>
          <p:cNvPr id="5" name="Picture 4">
            <a:extLst>
              <a:ext uri="{FF2B5EF4-FFF2-40B4-BE49-F238E27FC236}">
                <a16:creationId xmlns:a16="http://schemas.microsoft.com/office/drawing/2014/main" id="{CA9B6A4C-1301-214E-9D9E-820C58B049E0}"/>
              </a:ext>
            </a:extLst>
          </p:cNvPr>
          <p:cNvPicPr>
            <a:picLocks noChangeAspect="1"/>
          </p:cNvPicPr>
          <p:nvPr/>
        </p:nvPicPr>
        <p:blipFill>
          <a:blip r:embed="rId3"/>
          <a:stretch>
            <a:fillRect/>
          </a:stretch>
        </p:blipFill>
        <p:spPr>
          <a:xfrm>
            <a:off x="5251733" y="6338350"/>
            <a:ext cx="3968783" cy="3563214"/>
          </a:xfrm>
          <a:prstGeom prst="rect">
            <a:avLst/>
          </a:prstGeom>
          <a:ln>
            <a:noFill/>
          </a:ln>
          <a:effectLst>
            <a:softEdge rad="112500"/>
          </a:effectLst>
        </p:spPr>
      </p:pic>
      <p:pic>
        <p:nvPicPr>
          <p:cNvPr id="6" name="Picture 5">
            <a:extLst>
              <a:ext uri="{FF2B5EF4-FFF2-40B4-BE49-F238E27FC236}">
                <a16:creationId xmlns:a16="http://schemas.microsoft.com/office/drawing/2014/main" id="{3A86D641-BE4B-644E-BE6E-FCEE5C08B7D7}"/>
              </a:ext>
            </a:extLst>
          </p:cNvPr>
          <p:cNvPicPr>
            <a:picLocks noChangeAspect="1"/>
          </p:cNvPicPr>
          <p:nvPr/>
        </p:nvPicPr>
        <p:blipFill>
          <a:blip r:embed="rId4"/>
          <a:stretch>
            <a:fillRect/>
          </a:stretch>
        </p:blipFill>
        <p:spPr>
          <a:xfrm>
            <a:off x="143477" y="1945349"/>
            <a:ext cx="4499010" cy="4499010"/>
          </a:xfrm>
          <a:prstGeom prst="rect">
            <a:avLst/>
          </a:prstGeom>
          <a:ln>
            <a:noFill/>
          </a:ln>
          <a:effectLst>
            <a:softEdge rad="112500"/>
          </a:effectLst>
        </p:spPr>
      </p:pic>
      <p:pic>
        <p:nvPicPr>
          <p:cNvPr id="7" name="Picture 6">
            <a:extLst>
              <a:ext uri="{FF2B5EF4-FFF2-40B4-BE49-F238E27FC236}">
                <a16:creationId xmlns:a16="http://schemas.microsoft.com/office/drawing/2014/main" id="{2B695987-E544-3B4B-BD30-C3F74757EE12}"/>
              </a:ext>
            </a:extLst>
          </p:cNvPr>
          <p:cNvPicPr>
            <a:picLocks noChangeAspect="1"/>
          </p:cNvPicPr>
          <p:nvPr/>
        </p:nvPicPr>
        <p:blipFill>
          <a:blip r:embed="rId5"/>
          <a:stretch>
            <a:fillRect/>
          </a:stretch>
        </p:blipFill>
        <p:spPr>
          <a:xfrm>
            <a:off x="8819945" y="2225350"/>
            <a:ext cx="4117878" cy="3088409"/>
          </a:xfrm>
          <a:prstGeom prst="rect">
            <a:avLst/>
          </a:prstGeom>
          <a:ln>
            <a:noFill/>
          </a:ln>
          <a:effectLst>
            <a:softEdge rad="112500"/>
          </a:effectLst>
        </p:spPr>
      </p:pic>
      <p:pic>
        <p:nvPicPr>
          <p:cNvPr id="8" name="Picture 7">
            <a:extLst>
              <a:ext uri="{FF2B5EF4-FFF2-40B4-BE49-F238E27FC236}">
                <a16:creationId xmlns:a16="http://schemas.microsoft.com/office/drawing/2014/main" id="{30319282-901E-0341-857E-963EB73A07CA}"/>
              </a:ext>
            </a:extLst>
          </p:cNvPr>
          <p:cNvPicPr>
            <a:picLocks noChangeAspect="1"/>
          </p:cNvPicPr>
          <p:nvPr/>
        </p:nvPicPr>
        <p:blipFill>
          <a:blip r:embed="rId6"/>
          <a:stretch>
            <a:fillRect/>
          </a:stretch>
        </p:blipFill>
        <p:spPr>
          <a:xfrm>
            <a:off x="13424519" y="1982523"/>
            <a:ext cx="3985586" cy="3331236"/>
          </a:xfrm>
          <a:prstGeom prst="rect">
            <a:avLst/>
          </a:prstGeom>
          <a:ln>
            <a:noFill/>
          </a:ln>
          <a:effectLst>
            <a:softEdge rad="112500"/>
          </a:effectLst>
        </p:spPr>
      </p:pic>
      <p:pic>
        <p:nvPicPr>
          <p:cNvPr id="9" name="Picture 8">
            <a:extLst>
              <a:ext uri="{FF2B5EF4-FFF2-40B4-BE49-F238E27FC236}">
                <a16:creationId xmlns:a16="http://schemas.microsoft.com/office/drawing/2014/main" id="{36325E2E-74DA-D146-8B75-42ED464A2250}"/>
              </a:ext>
            </a:extLst>
          </p:cNvPr>
          <p:cNvPicPr>
            <a:picLocks noChangeAspect="1"/>
          </p:cNvPicPr>
          <p:nvPr/>
        </p:nvPicPr>
        <p:blipFill>
          <a:blip r:embed="rId7"/>
          <a:stretch>
            <a:fillRect/>
          </a:stretch>
        </p:blipFill>
        <p:spPr>
          <a:xfrm>
            <a:off x="4914130" y="2225351"/>
            <a:ext cx="3055979" cy="3803717"/>
          </a:xfrm>
          <a:prstGeom prst="rect">
            <a:avLst/>
          </a:prstGeom>
          <a:ln>
            <a:noFill/>
          </a:ln>
          <a:effectLst>
            <a:softEdge rad="112500"/>
          </a:effectLst>
        </p:spPr>
      </p:pic>
      <p:pic>
        <p:nvPicPr>
          <p:cNvPr id="10" name="Picture 9">
            <a:extLst>
              <a:ext uri="{FF2B5EF4-FFF2-40B4-BE49-F238E27FC236}">
                <a16:creationId xmlns:a16="http://schemas.microsoft.com/office/drawing/2014/main" id="{1A3B5EDB-31A7-E148-B2EF-A8877122B9E6}"/>
              </a:ext>
            </a:extLst>
          </p:cNvPr>
          <p:cNvPicPr>
            <a:picLocks noChangeAspect="1"/>
          </p:cNvPicPr>
          <p:nvPr/>
        </p:nvPicPr>
        <p:blipFill>
          <a:blip r:embed="rId8"/>
          <a:stretch>
            <a:fillRect/>
          </a:stretch>
        </p:blipFill>
        <p:spPr>
          <a:xfrm>
            <a:off x="12937823" y="5667908"/>
            <a:ext cx="4472282" cy="3796613"/>
          </a:xfrm>
          <a:prstGeom prst="rect">
            <a:avLst/>
          </a:prstGeom>
          <a:ln>
            <a:noFill/>
          </a:ln>
          <a:effectLst>
            <a:softEdge rad="112500"/>
          </a:effectLst>
        </p:spPr>
      </p:pic>
      <p:pic>
        <p:nvPicPr>
          <p:cNvPr id="11" name="Picture 10">
            <a:extLst>
              <a:ext uri="{FF2B5EF4-FFF2-40B4-BE49-F238E27FC236}">
                <a16:creationId xmlns:a16="http://schemas.microsoft.com/office/drawing/2014/main" id="{5CB7BB41-4656-0E49-8BC0-FA10EFA1EBDD}"/>
              </a:ext>
            </a:extLst>
          </p:cNvPr>
          <p:cNvPicPr>
            <a:picLocks noChangeAspect="1"/>
          </p:cNvPicPr>
          <p:nvPr/>
        </p:nvPicPr>
        <p:blipFill>
          <a:blip r:embed="rId9"/>
          <a:stretch>
            <a:fillRect/>
          </a:stretch>
        </p:blipFill>
        <p:spPr>
          <a:xfrm>
            <a:off x="9967797" y="7186712"/>
            <a:ext cx="3115812" cy="1941738"/>
          </a:xfrm>
          <a:prstGeom prst="rect">
            <a:avLst/>
          </a:prstGeom>
        </p:spPr>
      </p:pic>
      <p:pic>
        <p:nvPicPr>
          <p:cNvPr id="12" name="Picture 3"/>
          <p:cNvPicPr>
            <a:picLocks noChangeAspect="1"/>
          </p:cNvPicPr>
          <p:nvPr/>
        </p:nvPicPr>
        <p:blipFill>
          <a:blip r:embed="rId10"/>
          <a:srcRect/>
          <a:stretch>
            <a:fillRect/>
          </a:stretch>
        </p:blipFill>
        <p:spPr>
          <a:xfrm rot="166163">
            <a:off x="2597848" y="65022"/>
            <a:ext cx="13114611" cy="1800558"/>
          </a:xfrm>
          <a:prstGeom prst="rect">
            <a:avLst/>
          </a:prstGeom>
        </p:spPr>
      </p:pic>
      <p:sp>
        <p:nvSpPr>
          <p:cNvPr id="13" name="Title 1">
            <a:extLst>
              <a:ext uri="{FF2B5EF4-FFF2-40B4-BE49-F238E27FC236}">
                <a16:creationId xmlns:a16="http://schemas.microsoft.com/office/drawing/2014/main" id="{5B00F252-0D46-4549-855F-DEE486433CC6}"/>
              </a:ext>
            </a:extLst>
          </p:cNvPr>
          <p:cNvSpPr txBox="1">
            <a:spLocks/>
          </p:cNvSpPr>
          <p:nvPr/>
        </p:nvSpPr>
        <p:spPr>
          <a:xfrm>
            <a:off x="2963562" y="296252"/>
            <a:ext cx="1242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latin typeface="Amatic SC Bold" panose="020B0604020202020204" charset="-79"/>
                <a:cs typeface="Amatic SC Bold" panose="020B0604020202020204" charset="-79"/>
              </a:rPr>
              <a:t>Which of these items uses the least water?</a:t>
            </a:r>
          </a:p>
        </p:txBody>
      </p:sp>
    </p:spTree>
    <p:extLst>
      <p:ext uri="{BB962C8B-B14F-4D97-AF65-F5344CB8AC3E}">
        <p14:creationId xmlns:p14="http://schemas.microsoft.com/office/powerpoint/2010/main" val="1714174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244331">
            <a:off x="3576661" y="112682"/>
            <a:ext cx="10554238" cy="2187987"/>
          </a:xfrm>
          <a:prstGeom prst="rect">
            <a:avLst/>
          </a:prstGeom>
        </p:spPr>
      </p:pic>
      <p:sp>
        <p:nvSpPr>
          <p:cNvPr id="2" name="Title 1">
            <a:extLst>
              <a:ext uri="{FF2B5EF4-FFF2-40B4-BE49-F238E27FC236}">
                <a16:creationId xmlns:a16="http://schemas.microsoft.com/office/drawing/2014/main" id="{CCA4A494-6F53-5C49-962C-08F1E4FF7F54}"/>
              </a:ext>
            </a:extLst>
          </p:cNvPr>
          <p:cNvSpPr>
            <a:spLocks noGrp="1"/>
          </p:cNvSpPr>
          <p:nvPr>
            <p:ph type="title"/>
          </p:nvPr>
        </p:nvSpPr>
        <p:spPr>
          <a:xfrm>
            <a:off x="2743200" y="571500"/>
            <a:ext cx="12039600" cy="1143000"/>
          </a:xfrm>
        </p:spPr>
        <p:txBody>
          <a:bodyPr>
            <a:noAutofit/>
          </a:bodyPr>
          <a:lstStyle/>
          <a:p>
            <a:r>
              <a:rPr lang="en-US" sz="13800" dirty="0">
                <a:solidFill>
                  <a:schemeClr val="bg1"/>
                </a:solidFill>
                <a:latin typeface="Amatic SC Bold" panose="020B0604020202020204" charset="-79"/>
                <a:cs typeface="Amatic SC Bold" panose="020B0604020202020204" charset="-79"/>
              </a:rPr>
              <a:t>Ways to save water</a:t>
            </a:r>
          </a:p>
        </p:txBody>
      </p:sp>
      <p:sp>
        <p:nvSpPr>
          <p:cNvPr id="3" name="Content Placeholder 2">
            <a:extLst>
              <a:ext uri="{FF2B5EF4-FFF2-40B4-BE49-F238E27FC236}">
                <a16:creationId xmlns:a16="http://schemas.microsoft.com/office/drawing/2014/main" id="{43635976-4C4C-7F40-A96D-427E753EBFAB}"/>
              </a:ext>
            </a:extLst>
          </p:cNvPr>
          <p:cNvSpPr>
            <a:spLocks noGrp="1"/>
          </p:cNvSpPr>
          <p:nvPr>
            <p:ph idx="1"/>
          </p:nvPr>
        </p:nvSpPr>
        <p:spPr>
          <a:xfrm>
            <a:off x="1257300" y="2738438"/>
            <a:ext cx="15773400" cy="7018626"/>
          </a:xfrm>
        </p:spPr>
        <p:txBody>
          <a:bodyPr>
            <a:normAutofit/>
          </a:bodyPr>
          <a:lstStyle/>
          <a:p>
            <a:r>
              <a:rPr lang="en-US" sz="3600" dirty="0">
                <a:latin typeface="Muli Regular" panose="020B0604020202020204" charset="0"/>
              </a:rPr>
              <a:t>Re-use your bath water for plants</a:t>
            </a:r>
          </a:p>
          <a:p>
            <a:endParaRPr lang="en-US" sz="3600" dirty="0">
              <a:latin typeface="Muli Regular" panose="020B0604020202020204" charset="0"/>
            </a:endParaRPr>
          </a:p>
          <a:p>
            <a:r>
              <a:rPr lang="en-US" sz="3600" dirty="0">
                <a:latin typeface="Muli Regular" panose="020B0604020202020204" charset="0"/>
              </a:rPr>
              <a:t>Check for leaks in taps</a:t>
            </a:r>
          </a:p>
          <a:p>
            <a:endParaRPr lang="en-US" sz="3600" dirty="0">
              <a:latin typeface="Muli Regular" panose="020B0604020202020204" charset="0"/>
            </a:endParaRPr>
          </a:p>
          <a:p>
            <a:r>
              <a:rPr lang="en-US" sz="3600" dirty="0">
                <a:latin typeface="Muli Regular" panose="020B0604020202020204" charset="0"/>
              </a:rPr>
              <a:t>Help FILL the dishwater and washing machine</a:t>
            </a:r>
          </a:p>
          <a:p>
            <a:endParaRPr lang="en-US" sz="3600" dirty="0">
              <a:latin typeface="Muli Regular" panose="020B0604020202020204" charset="0"/>
            </a:endParaRPr>
          </a:p>
          <a:p>
            <a:r>
              <a:rPr lang="en-US" sz="3600" dirty="0">
                <a:latin typeface="Muli Regular" panose="020B0604020202020204" charset="0"/>
              </a:rPr>
              <a:t>Fill your cup halfway</a:t>
            </a:r>
          </a:p>
          <a:p>
            <a:endParaRPr lang="en-US" sz="3600" dirty="0">
              <a:latin typeface="Muli Regular" panose="020B0604020202020204" charset="0"/>
            </a:endParaRPr>
          </a:p>
          <a:p>
            <a:r>
              <a:rPr lang="en-US" sz="3600" dirty="0">
                <a:latin typeface="Muli Regular" panose="020B0604020202020204" charset="0"/>
              </a:rPr>
              <a:t>Collect rainwater for your plants</a:t>
            </a:r>
            <a:endParaRPr lang="en-US" dirty="0">
              <a:latin typeface="Muli Regular" panose="020B0604020202020204" charset="0"/>
            </a:endParaRPr>
          </a:p>
        </p:txBody>
      </p:sp>
    </p:spTree>
    <p:extLst>
      <p:ext uri="{BB962C8B-B14F-4D97-AF65-F5344CB8AC3E}">
        <p14:creationId xmlns:p14="http://schemas.microsoft.com/office/powerpoint/2010/main" val="4093555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B37F15-0120-F246-AD68-BEA86108E8B3}"/>
              </a:ext>
            </a:extLst>
          </p:cNvPr>
          <p:cNvPicPr>
            <a:picLocks noChangeAspect="1"/>
          </p:cNvPicPr>
          <p:nvPr/>
        </p:nvPicPr>
        <p:blipFill>
          <a:blip r:embed="rId2"/>
          <a:stretch>
            <a:fillRect/>
          </a:stretch>
        </p:blipFill>
        <p:spPr>
          <a:xfrm>
            <a:off x="742085" y="1000124"/>
            <a:ext cx="5617152" cy="5541755"/>
          </a:xfrm>
          <a:prstGeom prst="rect">
            <a:avLst/>
          </a:prstGeom>
        </p:spPr>
      </p:pic>
      <p:pic>
        <p:nvPicPr>
          <p:cNvPr id="5" name="Picture 4">
            <a:extLst>
              <a:ext uri="{FF2B5EF4-FFF2-40B4-BE49-F238E27FC236}">
                <a16:creationId xmlns:a16="http://schemas.microsoft.com/office/drawing/2014/main" id="{5E87CBA3-103B-F744-9B31-6659A1A8C62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172" b="81055" l="45434" r="98858">
                        <a14:foregroundMark x1="81963" y1="49805" x2="81963" y2="49805"/>
                        <a14:foregroundMark x1="82192" y1="48828" x2="82192" y2="48828"/>
                        <a14:foregroundMark x1="79909" y1="46875" x2="79909" y2="46875"/>
                        <a14:foregroundMark x1="78082" y1="45898" x2="78082" y2="45898"/>
                        <a14:foregroundMark x1="86073" y1="66797" x2="86073" y2="66797"/>
                        <a14:foregroundMark x1="84475" y1="62695" x2="84475" y2="62695"/>
                        <a14:foregroundMark x1="85388" y1="63672" x2="85388" y2="63672"/>
                        <a14:foregroundMark x1="50228" y1="42383" x2="50228" y2="42383"/>
                        <a14:foregroundMark x1="53425" y1="39063" x2="53425" y2="39063"/>
                        <a14:foregroundMark x1="49543" y1="58203" x2="49543" y2="58203"/>
                        <a14:foregroundMark x1="51370" y1="53320" x2="51370" y2="53320"/>
                      </a14:backgroundRemoval>
                    </a14:imgEffect>
                  </a14:imgLayer>
                </a14:imgProps>
              </a:ext>
              <a:ext uri="{28A0092B-C50C-407E-A947-70E740481C1C}">
                <a14:useLocalDpi xmlns:a14="http://schemas.microsoft.com/office/drawing/2010/main"/>
              </a:ext>
            </a:extLst>
          </a:blip>
          <a:srcRect l="45019" b="9730"/>
          <a:stretch/>
        </p:blipFill>
        <p:spPr>
          <a:xfrm rot="2485830">
            <a:off x="5067041" y="208099"/>
            <a:ext cx="2293793" cy="4402283"/>
          </a:xfrm>
          <a:prstGeom prst="rect">
            <a:avLst/>
          </a:prstGeom>
        </p:spPr>
      </p:pic>
      <p:sp>
        <p:nvSpPr>
          <p:cNvPr id="7" name="Triangle 6">
            <a:extLst>
              <a:ext uri="{FF2B5EF4-FFF2-40B4-BE49-F238E27FC236}">
                <a16:creationId xmlns:a16="http://schemas.microsoft.com/office/drawing/2014/main" id="{507C1BFD-FBA6-7648-8EF6-D9AB334282A9}"/>
              </a:ext>
            </a:extLst>
          </p:cNvPr>
          <p:cNvSpPr/>
          <p:nvPr/>
        </p:nvSpPr>
        <p:spPr>
          <a:xfrm>
            <a:off x="6060086" y="707234"/>
            <a:ext cx="11251407" cy="8786811"/>
          </a:xfrm>
          <a:prstGeom prst="triangle">
            <a:avLst/>
          </a:prstGeom>
          <a:solidFill>
            <a:srgbClr val="FF0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7">
            <a:extLst>
              <a:ext uri="{FF2B5EF4-FFF2-40B4-BE49-F238E27FC236}">
                <a16:creationId xmlns:a16="http://schemas.microsoft.com/office/drawing/2014/main" id="{AAE73255-35FB-AB41-B73E-76C5E3ACF069}"/>
              </a:ext>
            </a:extLst>
          </p:cNvPr>
          <p:cNvSpPr/>
          <p:nvPr/>
        </p:nvSpPr>
        <p:spPr>
          <a:xfrm>
            <a:off x="7643348" y="5207799"/>
            <a:ext cx="8067779" cy="4570482"/>
          </a:xfrm>
          <a:prstGeom prst="rect">
            <a:avLst/>
          </a:prstGeom>
          <a:noFill/>
        </p:spPr>
        <p:txBody>
          <a:bodyPr wrap="square" lIns="137160" tIns="68580" rIns="137160" bIns="68580">
            <a:spAutoFit/>
          </a:bodyPr>
          <a:lstStyle/>
          <a:p>
            <a:pPr algn="ctr"/>
            <a:r>
              <a:rPr lang="en-US" sz="1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CLIMATE</a:t>
            </a:r>
          </a:p>
          <a:p>
            <a:pPr algn="ctr"/>
            <a:r>
              <a:rPr lang="en-US" sz="1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CHANGE!</a:t>
            </a:r>
          </a:p>
        </p:txBody>
      </p:sp>
    </p:spTree>
    <p:extLst>
      <p:ext uri="{BB962C8B-B14F-4D97-AF65-F5344CB8AC3E}">
        <p14:creationId xmlns:p14="http://schemas.microsoft.com/office/powerpoint/2010/main" val="216231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87F9B89-BB0B-4FDE-BF27-E8357EDAD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AE4DD-0043-1D4E-95BB-92B5763EE06F}"/>
              </a:ext>
            </a:extLst>
          </p:cNvPr>
          <p:cNvSpPr>
            <a:spLocks noGrp="1"/>
          </p:cNvSpPr>
          <p:nvPr>
            <p:ph type="title"/>
          </p:nvPr>
        </p:nvSpPr>
        <p:spPr>
          <a:xfrm>
            <a:off x="1257300" y="4043809"/>
            <a:ext cx="15806739" cy="1431161"/>
          </a:xfrm>
        </p:spPr>
        <p:txBody>
          <a:bodyPr vert="horz" wrap="square" lIns="91440" tIns="45720" rIns="91440" bIns="45720" rtlCol="0" anchor="b">
            <a:normAutofit/>
          </a:bodyPr>
          <a:lstStyle/>
          <a:p>
            <a:pPr>
              <a:lnSpc>
                <a:spcPct val="90000"/>
              </a:lnSpc>
            </a:pPr>
            <a:r>
              <a:rPr lang="en-US" sz="8400" kern="1200">
                <a:solidFill>
                  <a:schemeClr val="bg1"/>
                </a:solidFill>
                <a:latin typeface="+mj-lt"/>
                <a:ea typeface="+mj-ea"/>
                <a:cs typeface="+mj-cs"/>
              </a:rPr>
              <a:t>Feeling unwell?</a:t>
            </a:r>
          </a:p>
        </p:txBody>
      </p:sp>
      <p:pic>
        <p:nvPicPr>
          <p:cNvPr id="11" name="Picture 10">
            <a:extLst>
              <a:ext uri="{FF2B5EF4-FFF2-40B4-BE49-F238E27FC236}">
                <a16:creationId xmlns:a16="http://schemas.microsoft.com/office/drawing/2014/main" id="{285F3865-8E57-BC4E-9B52-32C2CFAB65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5573" r="1" b="19783"/>
          <a:stretch/>
        </p:blipFill>
        <p:spPr>
          <a:xfrm>
            <a:off x="10" y="-4"/>
            <a:ext cx="9001124" cy="3270902"/>
          </a:xfrm>
          <a:custGeom>
            <a:avLst/>
            <a:gdLst/>
            <a:ahLst/>
            <a:cxnLst/>
            <a:rect l="l" t="t" r="r" b="b"/>
            <a:pathLst>
              <a:path w="6000749" h="2180602">
                <a:moveTo>
                  <a:pt x="0" y="0"/>
                </a:moveTo>
                <a:lnTo>
                  <a:pt x="6000749" y="0"/>
                </a:lnTo>
                <a:lnTo>
                  <a:pt x="6000749" y="1817452"/>
                </a:lnTo>
                <a:lnTo>
                  <a:pt x="5980686" y="1817518"/>
                </a:lnTo>
                <a:cubicBezTo>
                  <a:pt x="5936335" y="1820765"/>
                  <a:pt x="5892433" y="1826513"/>
                  <a:pt x="5848802" y="1832962"/>
                </a:cubicBezTo>
                <a:cubicBezTo>
                  <a:pt x="5791110" y="1841560"/>
                  <a:pt x="5731975" y="1846794"/>
                  <a:pt x="5674647" y="1855580"/>
                </a:cubicBezTo>
                <a:cubicBezTo>
                  <a:pt x="5631737" y="1862309"/>
                  <a:pt x="5588831" y="1870348"/>
                  <a:pt x="5549529" y="1881188"/>
                </a:cubicBezTo>
                <a:cubicBezTo>
                  <a:pt x="5492552" y="1897079"/>
                  <a:pt x="5442799" y="1921005"/>
                  <a:pt x="5370320" y="1914649"/>
                </a:cubicBezTo>
                <a:cubicBezTo>
                  <a:pt x="5306495" y="1909042"/>
                  <a:pt x="5248806" y="1920817"/>
                  <a:pt x="5190391" y="1932032"/>
                </a:cubicBezTo>
                <a:cubicBezTo>
                  <a:pt x="5147481" y="1940257"/>
                  <a:pt x="5104579" y="1948670"/>
                  <a:pt x="5060224" y="1953904"/>
                </a:cubicBezTo>
                <a:cubicBezTo>
                  <a:pt x="5007578" y="1960072"/>
                  <a:pt x="4948083" y="1957454"/>
                  <a:pt x="4901206" y="1968858"/>
                </a:cubicBezTo>
                <a:cubicBezTo>
                  <a:pt x="4852168" y="1980822"/>
                  <a:pt x="4811428" y="1972783"/>
                  <a:pt x="4767795" y="1969418"/>
                </a:cubicBezTo>
                <a:cubicBezTo>
                  <a:pt x="4698205" y="1964184"/>
                  <a:pt x="4628970" y="1954464"/>
                  <a:pt x="4558660" y="1966802"/>
                </a:cubicBezTo>
                <a:cubicBezTo>
                  <a:pt x="4473205" y="1981756"/>
                  <a:pt x="4388468" y="1997831"/>
                  <a:pt x="4302653" y="2012037"/>
                </a:cubicBezTo>
                <a:cubicBezTo>
                  <a:pt x="4269476" y="2017459"/>
                  <a:pt x="4233785" y="2019702"/>
                  <a:pt x="4199166" y="2022132"/>
                </a:cubicBezTo>
                <a:cubicBezTo>
                  <a:pt x="4166357" y="2024189"/>
                  <a:pt x="4127055" y="2018955"/>
                  <a:pt x="4101809" y="2026805"/>
                </a:cubicBezTo>
                <a:cubicBezTo>
                  <a:pt x="4036905" y="2046993"/>
                  <a:pt x="3970203" y="2056899"/>
                  <a:pt x="3895199" y="2056899"/>
                </a:cubicBezTo>
                <a:cubicBezTo>
                  <a:pt x="3867072" y="2056899"/>
                  <a:pt x="3839668" y="2065312"/>
                  <a:pt x="3811186" y="2066808"/>
                </a:cubicBezTo>
                <a:cubicBezTo>
                  <a:pt x="3772239" y="2068676"/>
                  <a:pt x="3727528" y="2073724"/>
                  <a:pt x="3693636" y="2066619"/>
                </a:cubicBezTo>
                <a:cubicBezTo>
                  <a:pt x="3613949" y="2049797"/>
                  <a:pt x="3549409" y="2063817"/>
                  <a:pt x="3479814" y="2080453"/>
                </a:cubicBezTo>
                <a:cubicBezTo>
                  <a:pt x="3411303" y="2096903"/>
                  <a:pt x="3339188" y="2109986"/>
                  <a:pt x="3266353" y="2120829"/>
                </a:cubicBezTo>
                <a:cubicBezTo>
                  <a:pt x="3238949" y="2124754"/>
                  <a:pt x="3206140" y="2118211"/>
                  <a:pt x="3175847" y="2116904"/>
                </a:cubicBezTo>
                <a:cubicBezTo>
                  <a:pt x="3165028" y="2116529"/>
                  <a:pt x="3153130" y="2115968"/>
                  <a:pt x="3143397" y="2117838"/>
                </a:cubicBezTo>
                <a:cubicBezTo>
                  <a:pt x="3049288" y="2135783"/>
                  <a:pt x="2953732" y="2149428"/>
                  <a:pt x="2851692" y="2140083"/>
                </a:cubicBezTo>
                <a:cubicBezTo>
                  <a:pt x="2842318" y="2139147"/>
                  <a:pt x="2831859" y="2141204"/>
                  <a:pt x="2822482" y="2142513"/>
                </a:cubicBezTo>
                <a:cubicBezTo>
                  <a:pt x="2776688" y="2149242"/>
                  <a:pt x="2731976" y="2159896"/>
                  <a:pt x="2685467" y="2162326"/>
                </a:cubicBezTo>
                <a:cubicBezTo>
                  <a:pt x="2570801" y="2168307"/>
                  <a:pt x="2455420" y="2170739"/>
                  <a:pt x="2340028" y="2174664"/>
                </a:cubicBezTo>
                <a:cubicBezTo>
                  <a:pt x="2332817" y="2174850"/>
                  <a:pt x="2325246" y="2174850"/>
                  <a:pt x="2318757" y="2176159"/>
                </a:cubicBezTo>
                <a:cubicBezTo>
                  <a:pt x="2276207" y="2184198"/>
                  <a:pt x="2239070" y="2181580"/>
                  <a:pt x="2203009" y="2166253"/>
                </a:cubicBezTo>
                <a:cubicBezTo>
                  <a:pt x="2187144" y="2159523"/>
                  <a:pt x="2165509" y="2155971"/>
                  <a:pt x="2145680" y="2152233"/>
                </a:cubicBezTo>
                <a:cubicBezTo>
                  <a:pt x="2116471" y="2146624"/>
                  <a:pt x="2086546" y="2141204"/>
                  <a:pt x="2056257" y="2137652"/>
                </a:cubicBezTo>
                <a:cubicBezTo>
                  <a:pt x="2026328" y="2134288"/>
                  <a:pt x="1994238" y="2129615"/>
                  <a:pt x="1965392" y="2132231"/>
                </a:cubicBezTo>
                <a:cubicBezTo>
                  <a:pt x="1913469" y="2136904"/>
                  <a:pt x="1864067" y="2147372"/>
                  <a:pt x="1812867" y="2154289"/>
                </a:cubicBezTo>
                <a:cubicBezTo>
                  <a:pt x="1795199" y="2156719"/>
                  <a:pt x="1775726" y="2156344"/>
                  <a:pt x="1757340" y="2156533"/>
                </a:cubicBezTo>
                <a:cubicBezTo>
                  <a:pt x="1715149" y="2157092"/>
                  <a:pt x="1671880" y="2151672"/>
                  <a:pt x="1633661" y="2167187"/>
                </a:cubicBezTo>
                <a:cubicBezTo>
                  <a:pt x="1598326" y="2181766"/>
                  <a:pt x="1562625" y="2177468"/>
                  <a:pt x="1525488" y="2166439"/>
                </a:cubicBezTo>
                <a:cubicBezTo>
                  <a:pt x="1498803" y="2158587"/>
                  <a:pt x="1468519" y="2152419"/>
                  <a:pt x="1438590" y="2149428"/>
                </a:cubicBezTo>
                <a:cubicBezTo>
                  <a:pt x="1397482" y="2145317"/>
                  <a:pt x="1356738" y="2143633"/>
                  <a:pt x="1312386" y="2146065"/>
                </a:cubicBezTo>
                <a:cubicBezTo>
                  <a:pt x="1281015" y="2147747"/>
                  <a:pt x="1255413" y="2148494"/>
                  <a:pt x="1230894" y="2158401"/>
                </a:cubicBezTo>
                <a:cubicBezTo>
                  <a:pt x="1226930" y="2159896"/>
                  <a:pt x="1219719" y="2160271"/>
                  <a:pt x="1214309" y="2160083"/>
                </a:cubicBezTo>
                <a:cubicBezTo>
                  <a:pt x="1143277" y="2156905"/>
                  <a:pt x="1072963" y="2158587"/>
                  <a:pt x="1001207" y="2160832"/>
                </a:cubicBezTo>
                <a:cubicBezTo>
                  <a:pt x="909986" y="2163821"/>
                  <a:pt x="814067" y="2155037"/>
                  <a:pt x="735104" y="2123634"/>
                </a:cubicBezTo>
                <a:cubicBezTo>
                  <a:pt x="723565" y="2118959"/>
                  <a:pt x="706257" y="2116904"/>
                  <a:pt x="691111" y="2115782"/>
                </a:cubicBezTo>
                <a:cubicBezTo>
                  <a:pt x="619719" y="2110923"/>
                  <a:pt x="547963" y="2107557"/>
                  <a:pt x="476567" y="2102136"/>
                </a:cubicBezTo>
                <a:cubicBezTo>
                  <a:pt x="437625" y="2099146"/>
                  <a:pt x="396881" y="2096528"/>
                  <a:pt x="361546" y="2088303"/>
                </a:cubicBezTo>
                <a:cubicBezTo>
                  <a:pt x="326934" y="2080267"/>
                  <a:pt x="299163" y="2070733"/>
                  <a:pt x="278611" y="2087555"/>
                </a:cubicBezTo>
                <a:cubicBezTo>
                  <a:pt x="241838" y="2078583"/>
                  <a:pt x="209740" y="2071106"/>
                  <a:pt x="178377" y="2063069"/>
                </a:cubicBezTo>
                <a:cubicBezTo>
                  <a:pt x="166834" y="2060079"/>
                  <a:pt x="157098" y="2055217"/>
                  <a:pt x="145559" y="2052413"/>
                </a:cubicBezTo>
                <a:cubicBezTo>
                  <a:pt x="133298" y="2049422"/>
                  <a:pt x="119598" y="2047554"/>
                  <a:pt x="106258" y="2046059"/>
                </a:cubicBezTo>
                <a:lnTo>
                  <a:pt x="0" y="2034015"/>
                </a:lnTo>
                <a:close/>
              </a:path>
            </a:pathLst>
          </a:cu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l="966" r="19513"/>
          <a:stretch/>
        </p:blipFill>
        <p:spPr>
          <a:xfrm>
            <a:off x="9286864" y="6"/>
            <a:ext cx="9001125" cy="2801488"/>
          </a:xfrm>
          <a:custGeom>
            <a:avLst/>
            <a:gdLst/>
            <a:ahLst/>
            <a:cxnLst/>
            <a:rect l="l" t="t" r="r" b="b"/>
            <a:pathLst>
              <a:path w="6000750" h="1867659">
                <a:moveTo>
                  <a:pt x="0" y="0"/>
                </a:moveTo>
                <a:lnTo>
                  <a:pt x="6000750" y="0"/>
                </a:lnTo>
                <a:lnTo>
                  <a:pt x="6000750" y="1804153"/>
                </a:lnTo>
                <a:lnTo>
                  <a:pt x="5979548" y="1802679"/>
                </a:lnTo>
                <a:cubicBezTo>
                  <a:pt x="5935197" y="1800063"/>
                  <a:pt x="5890485" y="1798568"/>
                  <a:pt x="5846133" y="1795950"/>
                </a:cubicBezTo>
                <a:cubicBezTo>
                  <a:pt x="5775100" y="1791652"/>
                  <a:pt x="5704427" y="1786791"/>
                  <a:pt x="5633754" y="1782305"/>
                </a:cubicBezTo>
                <a:cubicBezTo>
                  <a:pt x="5604189" y="1780623"/>
                  <a:pt x="5573177" y="1775950"/>
                  <a:pt x="5545414" y="1778753"/>
                </a:cubicBezTo>
                <a:cubicBezTo>
                  <a:pt x="5475460" y="1785857"/>
                  <a:pt x="5406589" y="1783800"/>
                  <a:pt x="5336999" y="1778941"/>
                </a:cubicBezTo>
                <a:cubicBezTo>
                  <a:pt x="5313202" y="1777257"/>
                  <a:pt x="5287601" y="1777632"/>
                  <a:pt x="5264524" y="1780809"/>
                </a:cubicBezTo>
                <a:cubicBezTo>
                  <a:pt x="5217287" y="1787166"/>
                  <a:pt x="5171497" y="1796138"/>
                  <a:pt x="5124979" y="1803988"/>
                </a:cubicBezTo>
                <a:cubicBezTo>
                  <a:pt x="5119930" y="1804922"/>
                  <a:pt x="5113801" y="1805111"/>
                  <a:pt x="5108395" y="1805670"/>
                </a:cubicBezTo>
                <a:cubicBezTo>
                  <a:pt x="5077743" y="1808849"/>
                  <a:pt x="5047458" y="1812027"/>
                  <a:pt x="5016806" y="1814831"/>
                </a:cubicBezTo>
                <a:cubicBezTo>
                  <a:pt x="5000222" y="1816326"/>
                  <a:pt x="4983274" y="1816513"/>
                  <a:pt x="4966685" y="1817822"/>
                </a:cubicBezTo>
                <a:cubicBezTo>
                  <a:pt x="4902505" y="1823056"/>
                  <a:pt x="4831831" y="1814270"/>
                  <a:pt x="4776301" y="1836887"/>
                </a:cubicBezTo>
                <a:cubicBezTo>
                  <a:pt x="4740243" y="1851469"/>
                  <a:pt x="4705268" y="1848103"/>
                  <a:pt x="4666689" y="1845860"/>
                </a:cubicBezTo>
                <a:cubicBezTo>
                  <a:pt x="4637480" y="1844178"/>
                  <a:pt x="4607551" y="1844739"/>
                  <a:pt x="4577985" y="1844551"/>
                </a:cubicBezTo>
                <a:cubicBezTo>
                  <a:pt x="4526062" y="1843992"/>
                  <a:pt x="4474139" y="1843803"/>
                  <a:pt x="4422216" y="1842869"/>
                </a:cubicBezTo>
                <a:cubicBezTo>
                  <a:pt x="4405628" y="1842496"/>
                  <a:pt x="4388683" y="1837821"/>
                  <a:pt x="4372455" y="1838569"/>
                </a:cubicBezTo>
                <a:cubicBezTo>
                  <a:pt x="4297455" y="1842121"/>
                  <a:pt x="4222455" y="1847730"/>
                  <a:pt x="4147455" y="1850907"/>
                </a:cubicBezTo>
                <a:cubicBezTo>
                  <a:pt x="4104909" y="1852776"/>
                  <a:pt x="4061276" y="1849225"/>
                  <a:pt x="4019089" y="1851841"/>
                </a:cubicBezTo>
                <a:cubicBezTo>
                  <a:pt x="3970414" y="1854832"/>
                  <a:pt x="3922818" y="1862496"/>
                  <a:pt x="3874499" y="1867170"/>
                </a:cubicBezTo>
                <a:cubicBezTo>
                  <a:pt x="3861159" y="1868477"/>
                  <a:pt x="3846376" y="1866796"/>
                  <a:pt x="3832312" y="1866423"/>
                </a:cubicBezTo>
                <a:cubicBezTo>
                  <a:pt x="3816447" y="1866048"/>
                  <a:pt x="3800941" y="1865300"/>
                  <a:pt x="3785076" y="1865114"/>
                </a:cubicBezTo>
                <a:cubicBezTo>
                  <a:pt x="3736757" y="1864739"/>
                  <a:pt x="3688441" y="1865300"/>
                  <a:pt x="3640122" y="1863991"/>
                </a:cubicBezTo>
                <a:cubicBezTo>
                  <a:pt x="3610557" y="1863243"/>
                  <a:pt x="3579549" y="1855580"/>
                  <a:pt x="3552141" y="1858384"/>
                </a:cubicBezTo>
                <a:cubicBezTo>
                  <a:pt x="3496255" y="1863805"/>
                  <a:pt x="3440365" y="1851655"/>
                  <a:pt x="3384478" y="1861748"/>
                </a:cubicBezTo>
                <a:cubicBezTo>
                  <a:pt x="3367166" y="1864739"/>
                  <a:pt x="3343370" y="1857262"/>
                  <a:pt x="3322455" y="1856889"/>
                </a:cubicBezTo>
                <a:cubicBezTo>
                  <a:pt x="3270172" y="1855955"/>
                  <a:pt x="3217890" y="1856141"/>
                  <a:pt x="3165607" y="1856328"/>
                </a:cubicBezTo>
                <a:cubicBezTo>
                  <a:pt x="3118730" y="1856514"/>
                  <a:pt x="3070051" y="1853898"/>
                  <a:pt x="3024980" y="1859132"/>
                </a:cubicBezTo>
                <a:cubicBezTo>
                  <a:pt x="2977744" y="1864739"/>
                  <a:pt x="2935197" y="1863991"/>
                  <a:pt x="2889403" y="1857637"/>
                </a:cubicBezTo>
                <a:cubicBezTo>
                  <a:pt x="2858032" y="1853337"/>
                  <a:pt x="2824859" y="1852776"/>
                  <a:pt x="2792409" y="1851469"/>
                </a:cubicBezTo>
                <a:cubicBezTo>
                  <a:pt x="2757434" y="1849973"/>
                  <a:pt x="2718851" y="1853898"/>
                  <a:pt x="2687120" y="1847730"/>
                </a:cubicBezTo>
                <a:cubicBezTo>
                  <a:pt x="2592647" y="1829410"/>
                  <a:pt x="2495653" y="1825485"/>
                  <a:pt x="2396857" y="1825485"/>
                </a:cubicBezTo>
                <a:cubicBezTo>
                  <a:pt x="2378826" y="1825485"/>
                  <a:pt x="2360436" y="1828101"/>
                  <a:pt x="2343132" y="1830906"/>
                </a:cubicBezTo>
                <a:cubicBezTo>
                  <a:pt x="2242167" y="1847730"/>
                  <a:pt x="2140846" y="1846235"/>
                  <a:pt x="2038082" y="1835953"/>
                </a:cubicBezTo>
                <a:cubicBezTo>
                  <a:pt x="2016807" y="1833710"/>
                  <a:pt x="1993011" y="1833335"/>
                  <a:pt x="1971736" y="1835578"/>
                </a:cubicBezTo>
                <a:cubicBezTo>
                  <a:pt x="1911878" y="1842121"/>
                  <a:pt x="1853827" y="1852964"/>
                  <a:pt x="1793609" y="1857637"/>
                </a:cubicBezTo>
                <a:cubicBezTo>
                  <a:pt x="1694094" y="1865300"/>
                  <a:pt x="1607915" y="1839505"/>
                  <a:pt x="1518852" y="1822681"/>
                </a:cubicBezTo>
                <a:cubicBezTo>
                  <a:pt x="1434115" y="1806793"/>
                  <a:pt x="1362000" y="1770903"/>
                  <a:pt x="1261757" y="1778941"/>
                </a:cubicBezTo>
                <a:cubicBezTo>
                  <a:pt x="1251665" y="1779689"/>
                  <a:pt x="1240486" y="1774641"/>
                  <a:pt x="1229307" y="1773332"/>
                </a:cubicBezTo>
                <a:cubicBezTo>
                  <a:pt x="1198659" y="1769780"/>
                  <a:pt x="1168011" y="1765482"/>
                  <a:pt x="1137000" y="1763799"/>
                </a:cubicBezTo>
                <a:cubicBezTo>
                  <a:pt x="1099140" y="1761555"/>
                  <a:pt x="1060557" y="1762303"/>
                  <a:pt x="1022698" y="1760435"/>
                </a:cubicBezTo>
                <a:cubicBezTo>
                  <a:pt x="974019" y="1758192"/>
                  <a:pt x="926063" y="1752210"/>
                  <a:pt x="877744" y="1752210"/>
                </a:cubicBezTo>
                <a:cubicBezTo>
                  <a:pt x="838802" y="1752210"/>
                  <a:pt x="800219" y="1759126"/>
                  <a:pt x="761640" y="1762492"/>
                </a:cubicBezTo>
                <a:cubicBezTo>
                  <a:pt x="707192" y="1767164"/>
                  <a:pt x="647335" y="1765855"/>
                  <a:pt x="599379" y="1777819"/>
                </a:cubicBezTo>
                <a:cubicBezTo>
                  <a:pt x="548179" y="1790530"/>
                  <a:pt x="499500" y="1796325"/>
                  <a:pt x="446494" y="1792400"/>
                </a:cubicBezTo>
                <a:cubicBezTo>
                  <a:pt x="428827" y="1791091"/>
                  <a:pt x="406110" y="1783239"/>
                  <a:pt x="398179" y="1775203"/>
                </a:cubicBezTo>
                <a:cubicBezTo>
                  <a:pt x="380508" y="1757258"/>
                  <a:pt x="356352" y="1754078"/>
                  <a:pt x="323538" y="1760248"/>
                </a:cubicBezTo>
                <a:cubicBezTo>
                  <a:pt x="295052" y="1765482"/>
                  <a:pt x="260077" y="1768098"/>
                  <a:pt x="240608" y="1778193"/>
                </a:cubicBezTo>
                <a:cubicBezTo>
                  <a:pt x="185437" y="1806793"/>
                  <a:pt x="115123" y="1807727"/>
                  <a:pt x="46616" y="1815390"/>
                </a:cubicBezTo>
                <a:lnTo>
                  <a:pt x="0" y="1816030"/>
                </a:lnTo>
                <a:close/>
              </a:path>
            </a:pathLst>
          </a:custGeom>
        </p:spPr>
      </p:pic>
      <p:sp>
        <p:nvSpPr>
          <p:cNvPr id="20" name="Freeform: Shape 19">
            <a:extLst>
              <a:ext uri="{FF2B5EF4-FFF2-40B4-BE49-F238E27FC236}">
                <a16:creationId xmlns:a16="http://schemas.microsoft.com/office/drawing/2014/main" id="{974AA512-0626-46EA-9229-571D9AF08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8315"/>
            <a:ext cx="18288000" cy="1287417"/>
          </a:xfrm>
          <a:custGeom>
            <a:avLst/>
            <a:gdLst>
              <a:gd name="connsiteX0" fmla="*/ 7068995 w 12192000"/>
              <a:gd name="connsiteY0" fmla="*/ 0 h 858278"/>
              <a:gd name="connsiteX1" fmla="*/ 7213949 w 12192000"/>
              <a:gd name="connsiteY1" fmla="*/ 8225 h 858278"/>
              <a:gd name="connsiteX2" fmla="*/ 7328251 w 12192000"/>
              <a:gd name="connsiteY2" fmla="*/ 11589 h 858278"/>
              <a:gd name="connsiteX3" fmla="*/ 7420557 w 12192000"/>
              <a:gd name="connsiteY3" fmla="*/ 21122 h 858278"/>
              <a:gd name="connsiteX4" fmla="*/ 7453008 w 12192000"/>
              <a:gd name="connsiteY4" fmla="*/ 26731 h 858278"/>
              <a:gd name="connsiteX5" fmla="*/ 7710103 w 12192000"/>
              <a:gd name="connsiteY5" fmla="*/ 70471 h 858278"/>
              <a:gd name="connsiteX6" fmla="*/ 7984860 w 12192000"/>
              <a:gd name="connsiteY6" fmla="*/ 105427 h 858278"/>
              <a:gd name="connsiteX7" fmla="*/ 8162987 w 12192000"/>
              <a:gd name="connsiteY7" fmla="*/ 83368 h 858278"/>
              <a:gd name="connsiteX8" fmla="*/ 8229332 w 12192000"/>
              <a:gd name="connsiteY8" fmla="*/ 83743 h 858278"/>
              <a:gd name="connsiteX9" fmla="*/ 8534382 w 12192000"/>
              <a:gd name="connsiteY9" fmla="*/ 78696 h 858278"/>
              <a:gd name="connsiteX10" fmla="*/ 8588107 w 12192000"/>
              <a:gd name="connsiteY10" fmla="*/ 73275 h 858278"/>
              <a:gd name="connsiteX11" fmla="*/ 8878370 w 12192000"/>
              <a:gd name="connsiteY11" fmla="*/ 95520 h 858278"/>
              <a:gd name="connsiteX12" fmla="*/ 8983659 w 12192000"/>
              <a:gd name="connsiteY12" fmla="*/ 99259 h 858278"/>
              <a:gd name="connsiteX13" fmla="*/ 9080653 w 12192000"/>
              <a:gd name="connsiteY13" fmla="*/ 105427 h 858278"/>
              <a:gd name="connsiteX14" fmla="*/ 9216230 w 12192000"/>
              <a:gd name="connsiteY14" fmla="*/ 106922 h 858278"/>
              <a:gd name="connsiteX15" fmla="*/ 9356857 w 12192000"/>
              <a:gd name="connsiteY15" fmla="*/ 104118 h 858278"/>
              <a:gd name="connsiteX16" fmla="*/ 9513705 w 12192000"/>
              <a:gd name="connsiteY16" fmla="*/ 104679 h 858278"/>
              <a:gd name="connsiteX17" fmla="*/ 9575728 w 12192000"/>
              <a:gd name="connsiteY17" fmla="*/ 109538 h 858278"/>
              <a:gd name="connsiteX18" fmla="*/ 9743391 w 12192000"/>
              <a:gd name="connsiteY18" fmla="*/ 106174 h 858278"/>
              <a:gd name="connsiteX19" fmla="*/ 9831372 w 12192000"/>
              <a:gd name="connsiteY19" fmla="*/ 111781 h 858278"/>
              <a:gd name="connsiteX20" fmla="*/ 9976326 w 12192000"/>
              <a:gd name="connsiteY20" fmla="*/ 112904 h 858278"/>
              <a:gd name="connsiteX21" fmla="*/ 10023562 w 12192000"/>
              <a:gd name="connsiteY21" fmla="*/ 114213 h 858278"/>
              <a:gd name="connsiteX22" fmla="*/ 10065749 w 12192000"/>
              <a:gd name="connsiteY22" fmla="*/ 114960 h 858278"/>
              <a:gd name="connsiteX23" fmla="*/ 10210339 w 12192000"/>
              <a:gd name="connsiteY23" fmla="*/ 99631 h 858278"/>
              <a:gd name="connsiteX24" fmla="*/ 10338705 w 12192000"/>
              <a:gd name="connsiteY24" fmla="*/ 98697 h 858278"/>
              <a:gd name="connsiteX25" fmla="*/ 10563705 w 12192000"/>
              <a:gd name="connsiteY25" fmla="*/ 86359 h 858278"/>
              <a:gd name="connsiteX26" fmla="*/ 10613466 w 12192000"/>
              <a:gd name="connsiteY26" fmla="*/ 90659 h 858278"/>
              <a:gd name="connsiteX27" fmla="*/ 10769235 w 12192000"/>
              <a:gd name="connsiteY27" fmla="*/ 92341 h 858278"/>
              <a:gd name="connsiteX28" fmla="*/ 10857939 w 12192000"/>
              <a:gd name="connsiteY28" fmla="*/ 93650 h 858278"/>
              <a:gd name="connsiteX29" fmla="*/ 10967551 w 12192000"/>
              <a:gd name="connsiteY29" fmla="*/ 84677 h 858278"/>
              <a:gd name="connsiteX30" fmla="*/ 11157935 w 12192000"/>
              <a:gd name="connsiteY30" fmla="*/ 65612 h 858278"/>
              <a:gd name="connsiteX31" fmla="*/ 11208056 w 12192000"/>
              <a:gd name="connsiteY31" fmla="*/ 62621 h 858278"/>
              <a:gd name="connsiteX32" fmla="*/ 11299645 w 12192000"/>
              <a:gd name="connsiteY32" fmla="*/ 53460 h 858278"/>
              <a:gd name="connsiteX33" fmla="*/ 11316229 w 12192000"/>
              <a:gd name="connsiteY33" fmla="*/ 51778 h 858278"/>
              <a:gd name="connsiteX34" fmla="*/ 11455774 w 12192000"/>
              <a:gd name="connsiteY34" fmla="*/ 28599 h 858278"/>
              <a:gd name="connsiteX35" fmla="*/ 11528249 w 12192000"/>
              <a:gd name="connsiteY35" fmla="*/ 26731 h 858278"/>
              <a:gd name="connsiteX36" fmla="*/ 11736664 w 12192000"/>
              <a:gd name="connsiteY36" fmla="*/ 26543 h 858278"/>
              <a:gd name="connsiteX37" fmla="*/ 11825004 w 12192000"/>
              <a:gd name="connsiteY37" fmla="*/ 30095 h 858278"/>
              <a:gd name="connsiteX38" fmla="*/ 12037383 w 12192000"/>
              <a:gd name="connsiteY38" fmla="*/ 43740 h 858278"/>
              <a:gd name="connsiteX39" fmla="*/ 12170798 w 12192000"/>
              <a:gd name="connsiteY39" fmla="*/ 50469 h 858278"/>
              <a:gd name="connsiteX40" fmla="*/ 12192000 w 12192000"/>
              <a:gd name="connsiteY40" fmla="*/ 51944 h 858278"/>
              <a:gd name="connsiteX41" fmla="*/ 12192000 w 12192000"/>
              <a:gd name="connsiteY41" fmla="*/ 200794 h 858278"/>
              <a:gd name="connsiteX42" fmla="*/ 12145556 w 12192000"/>
              <a:gd name="connsiteY42" fmla="*/ 203937 h 858278"/>
              <a:gd name="connsiteX43" fmla="*/ 12007095 w 12192000"/>
              <a:gd name="connsiteY43" fmla="*/ 241882 h 858278"/>
              <a:gd name="connsiteX44" fmla="*/ 11918395 w 12192000"/>
              <a:gd name="connsiteY44" fmla="*/ 243752 h 858278"/>
              <a:gd name="connsiteX45" fmla="*/ 11762625 w 12192000"/>
              <a:gd name="connsiteY45" fmla="*/ 188608 h 858278"/>
              <a:gd name="connsiteX46" fmla="*/ 11699883 w 12192000"/>
              <a:gd name="connsiteY46" fmla="*/ 182254 h 858278"/>
              <a:gd name="connsiteX47" fmla="*/ 11591351 w 12192000"/>
              <a:gd name="connsiteY47" fmla="*/ 178702 h 858278"/>
              <a:gd name="connsiteX48" fmla="*/ 11492554 w 12192000"/>
              <a:gd name="connsiteY48" fmla="*/ 196272 h 858278"/>
              <a:gd name="connsiteX49" fmla="*/ 11259979 w 12192000"/>
              <a:gd name="connsiteY49" fmla="*/ 283006 h 858278"/>
              <a:gd name="connsiteX50" fmla="*/ 11221397 w 12192000"/>
              <a:gd name="connsiteY50" fmla="*/ 291605 h 858278"/>
              <a:gd name="connsiteX51" fmla="*/ 11153249 w 12192000"/>
              <a:gd name="connsiteY51" fmla="*/ 297401 h 858278"/>
              <a:gd name="connsiteX52" fmla="*/ 10884980 w 12192000"/>
              <a:gd name="connsiteY52" fmla="*/ 367310 h 858278"/>
              <a:gd name="connsiteX53" fmla="*/ 10826205 w 12192000"/>
              <a:gd name="connsiteY53" fmla="*/ 366749 h 858278"/>
              <a:gd name="connsiteX54" fmla="*/ 10729570 w 12192000"/>
              <a:gd name="connsiteY54" fmla="*/ 360767 h 858278"/>
              <a:gd name="connsiteX55" fmla="*/ 10625364 w 12192000"/>
              <a:gd name="connsiteY55" fmla="*/ 372171 h 858278"/>
              <a:gd name="connsiteX56" fmla="*/ 10549282 w 12192000"/>
              <a:gd name="connsiteY56" fmla="*/ 380208 h 858278"/>
              <a:gd name="connsiteX57" fmla="*/ 10336184 w 12192000"/>
              <a:gd name="connsiteY57" fmla="*/ 356656 h 858278"/>
              <a:gd name="connsiteX58" fmla="*/ 10158780 w 12192000"/>
              <a:gd name="connsiteY58" fmla="*/ 333477 h 858278"/>
              <a:gd name="connsiteX59" fmla="*/ 10134261 w 12192000"/>
              <a:gd name="connsiteY59" fmla="*/ 336654 h 858278"/>
              <a:gd name="connsiteX60" fmla="*/ 9898441 w 12192000"/>
              <a:gd name="connsiteY60" fmla="*/ 355722 h 858278"/>
              <a:gd name="connsiteX61" fmla="*/ 9795318 w 12192000"/>
              <a:gd name="connsiteY61" fmla="*/ 381703 h 858278"/>
              <a:gd name="connsiteX62" fmla="*/ 9653613 w 12192000"/>
              <a:gd name="connsiteY62" fmla="*/ 404695 h 858278"/>
              <a:gd name="connsiteX63" fmla="*/ 9496038 w 12192000"/>
              <a:gd name="connsiteY63" fmla="*/ 432174 h 858278"/>
              <a:gd name="connsiteX64" fmla="*/ 9380293 w 12192000"/>
              <a:gd name="connsiteY64" fmla="*/ 445446 h 858278"/>
              <a:gd name="connsiteX65" fmla="*/ 9209742 w 12192000"/>
              <a:gd name="connsiteY65" fmla="*/ 435726 h 858278"/>
              <a:gd name="connsiteX66" fmla="*/ 9174763 w 12192000"/>
              <a:gd name="connsiteY66" fmla="*/ 427874 h 858278"/>
              <a:gd name="connsiteX67" fmla="*/ 8839428 w 12192000"/>
              <a:gd name="connsiteY67" fmla="*/ 368992 h 858278"/>
              <a:gd name="connsiteX68" fmla="*/ 8615871 w 12192000"/>
              <a:gd name="connsiteY68" fmla="*/ 368244 h 858278"/>
              <a:gd name="connsiteX69" fmla="*/ 8541590 w 12192000"/>
              <a:gd name="connsiteY69" fmla="*/ 377030 h 858278"/>
              <a:gd name="connsiteX70" fmla="*/ 8406013 w 12192000"/>
              <a:gd name="connsiteY70" fmla="*/ 416097 h 858278"/>
              <a:gd name="connsiteX71" fmla="*/ 8346160 w 12192000"/>
              <a:gd name="connsiteY71" fmla="*/ 421706 h 858278"/>
              <a:gd name="connsiteX72" fmla="*/ 8240152 w 12192000"/>
              <a:gd name="connsiteY72" fmla="*/ 425445 h 858278"/>
              <a:gd name="connsiteX73" fmla="*/ 8010102 w 12192000"/>
              <a:gd name="connsiteY73" fmla="*/ 421706 h 858278"/>
              <a:gd name="connsiteX74" fmla="*/ 7710103 w 12192000"/>
              <a:gd name="connsiteY74" fmla="*/ 437595 h 858278"/>
              <a:gd name="connsiteX75" fmla="*/ 7591114 w 12192000"/>
              <a:gd name="connsiteY75" fmla="*/ 432735 h 858278"/>
              <a:gd name="connsiteX76" fmla="*/ 7462749 w 12192000"/>
              <a:gd name="connsiteY76" fmla="*/ 424322 h 858278"/>
              <a:gd name="connsiteX77" fmla="*/ 7425244 w 12192000"/>
              <a:gd name="connsiteY77" fmla="*/ 424697 h 858278"/>
              <a:gd name="connsiteX78" fmla="*/ 7228012 w 12192000"/>
              <a:gd name="connsiteY78" fmla="*/ 444510 h 858278"/>
              <a:gd name="connsiteX79" fmla="*/ 7182936 w 12192000"/>
              <a:gd name="connsiteY79" fmla="*/ 457783 h 858278"/>
              <a:gd name="connsiteX80" fmla="*/ 7065391 w 12192000"/>
              <a:gd name="connsiteY80" fmla="*/ 452362 h 858278"/>
              <a:gd name="connsiteX81" fmla="*/ 6960826 w 12192000"/>
              <a:gd name="connsiteY81" fmla="*/ 430679 h 858278"/>
              <a:gd name="connsiteX82" fmla="*/ 6361185 w 12192000"/>
              <a:gd name="connsiteY82" fmla="*/ 383946 h 858278"/>
              <a:gd name="connsiteX83" fmla="*/ 6000609 w 12192000"/>
              <a:gd name="connsiteY83" fmla="*/ 383198 h 858278"/>
              <a:gd name="connsiteX84" fmla="*/ 5748205 w 12192000"/>
              <a:gd name="connsiteY84" fmla="*/ 362637 h 858278"/>
              <a:gd name="connsiteX85" fmla="*/ 5706377 w 12192000"/>
              <a:gd name="connsiteY85" fmla="*/ 340954 h 858278"/>
              <a:gd name="connsiteX86" fmla="*/ 5552410 w 12192000"/>
              <a:gd name="connsiteY86" fmla="*/ 317962 h 858278"/>
              <a:gd name="connsiteX87" fmla="*/ 5406015 w 12192000"/>
              <a:gd name="connsiteY87" fmla="*/ 365442 h 858278"/>
              <a:gd name="connsiteX88" fmla="*/ 5222482 w 12192000"/>
              <a:gd name="connsiteY88" fmla="*/ 437222 h 858278"/>
              <a:gd name="connsiteX89" fmla="*/ 5122603 w 12192000"/>
              <a:gd name="connsiteY89" fmla="*/ 437781 h 858278"/>
              <a:gd name="connsiteX90" fmla="*/ 4916712 w 12192000"/>
              <a:gd name="connsiteY90" fmla="*/ 451801 h 858278"/>
              <a:gd name="connsiteX91" fmla="*/ 4773924 w 12192000"/>
              <a:gd name="connsiteY91" fmla="*/ 475728 h 858278"/>
              <a:gd name="connsiteX92" fmla="*/ 4573806 w 12192000"/>
              <a:gd name="connsiteY92" fmla="*/ 504140 h 858278"/>
              <a:gd name="connsiteX93" fmla="*/ 4499166 w 12192000"/>
              <a:gd name="connsiteY93" fmla="*/ 519094 h 858278"/>
              <a:gd name="connsiteX94" fmla="*/ 4320680 w 12192000"/>
              <a:gd name="connsiteY94" fmla="*/ 541339 h 858278"/>
              <a:gd name="connsiteX95" fmla="*/ 4172841 w 12192000"/>
              <a:gd name="connsiteY95" fmla="*/ 555918 h 858278"/>
              <a:gd name="connsiteX96" fmla="*/ 4053493 w 12192000"/>
              <a:gd name="connsiteY96" fmla="*/ 601529 h 858278"/>
              <a:gd name="connsiteX97" fmla="*/ 4015270 w 12192000"/>
              <a:gd name="connsiteY97" fmla="*/ 625082 h 858278"/>
              <a:gd name="connsiteX98" fmla="*/ 3983539 w 12192000"/>
              <a:gd name="connsiteY98" fmla="*/ 640223 h 858278"/>
              <a:gd name="connsiteX99" fmla="*/ 3842917 w 12192000"/>
              <a:gd name="connsiteY99" fmla="*/ 729013 h 858278"/>
              <a:gd name="connsiteX100" fmla="*/ 3827051 w 12192000"/>
              <a:gd name="connsiteY100" fmla="*/ 736490 h 858278"/>
              <a:gd name="connsiteX101" fmla="*/ 3636666 w 12192000"/>
              <a:gd name="connsiteY101" fmla="*/ 777428 h 858278"/>
              <a:gd name="connsiteX102" fmla="*/ 3569598 w 12192000"/>
              <a:gd name="connsiteY102" fmla="*/ 799671 h 858278"/>
              <a:gd name="connsiteX103" fmla="*/ 3431859 w 12192000"/>
              <a:gd name="connsiteY103" fmla="*/ 855189 h 858278"/>
              <a:gd name="connsiteX104" fmla="*/ 3377411 w 12192000"/>
              <a:gd name="connsiteY104" fmla="*/ 857058 h 858278"/>
              <a:gd name="connsiteX105" fmla="*/ 3176930 w 12192000"/>
              <a:gd name="connsiteY105" fmla="*/ 823786 h 858278"/>
              <a:gd name="connsiteX106" fmla="*/ 3075245 w 12192000"/>
              <a:gd name="connsiteY106" fmla="*/ 786212 h 858278"/>
              <a:gd name="connsiteX107" fmla="*/ 3039911 w 12192000"/>
              <a:gd name="connsiteY107" fmla="*/ 771258 h 858278"/>
              <a:gd name="connsiteX108" fmla="*/ 2790392 w 12192000"/>
              <a:gd name="connsiteY108" fmla="*/ 787334 h 858278"/>
              <a:gd name="connsiteX109" fmla="*/ 2720801 w 12192000"/>
              <a:gd name="connsiteY109" fmla="*/ 790887 h 858278"/>
              <a:gd name="connsiteX110" fmla="*/ 2482098 w 12192000"/>
              <a:gd name="connsiteY110" fmla="*/ 808832 h 858278"/>
              <a:gd name="connsiteX111" fmla="*/ 2432700 w 12192000"/>
              <a:gd name="connsiteY111" fmla="*/ 804532 h 858278"/>
              <a:gd name="connsiteX112" fmla="*/ 2111065 w 12192000"/>
              <a:gd name="connsiteY112" fmla="*/ 800980 h 858278"/>
              <a:gd name="connsiteX113" fmla="*/ 2088707 w 12192000"/>
              <a:gd name="connsiteY113" fmla="*/ 811261 h 858278"/>
              <a:gd name="connsiteX114" fmla="*/ 1973323 w 12192000"/>
              <a:gd name="connsiteY114" fmla="*/ 841731 h 858278"/>
              <a:gd name="connsiteX115" fmla="*/ 1819359 w 12192000"/>
              <a:gd name="connsiteY115" fmla="*/ 849581 h 858278"/>
              <a:gd name="connsiteX116" fmla="*/ 1791232 w 12192000"/>
              <a:gd name="connsiteY116" fmla="*/ 846776 h 858278"/>
              <a:gd name="connsiteX117" fmla="*/ 1687387 w 12192000"/>
              <a:gd name="connsiteY117" fmla="*/ 827897 h 858278"/>
              <a:gd name="connsiteX118" fmla="*/ 1454092 w 12192000"/>
              <a:gd name="connsiteY118" fmla="*/ 810327 h 858278"/>
              <a:gd name="connsiteX119" fmla="*/ 1408662 w 12192000"/>
              <a:gd name="connsiteY119" fmla="*/ 803970 h 858278"/>
              <a:gd name="connsiteX120" fmla="*/ 1326809 w 12192000"/>
              <a:gd name="connsiteY120" fmla="*/ 794064 h 858278"/>
              <a:gd name="connsiteX121" fmla="*/ 1105054 w 12192000"/>
              <a:gd name="connsiteY121" fmla="*/ 787521 h 858278"/>
              <a:gd name="connsiteX122" fmla="*/ 997604 w 12192000"/>
              <a:gd name="connsiteY122" fmla="*/ 797241 h 858278"/>
              <a:gd name="connsiteX123" fmla="*/ 949648 w 12192000"/>
              <a:gd name="connsiteY123" fmla="*/ 796680 h 858278"/>
              <a:gd name="connsiteX124" fmla="*/ 789552 w 12192000"/>
              <a:gd name="connsiteY124" fmla="*/ 771819 h 858278"/>
              <a:gd name="connsiteX125" fmla="*/ 396881 w 12192000"/>
              <a:gd name="connsiteY125" fmla="*/ 787707 h 858278"/>
              <a:gd name="connsiteX126" fmla="*/ 272843 w 12192000"/>
              <a:gd name="connsiteY126" fmla="*/ 801166 h 858278"/>
              <a:gd name="connsiteX127" fmla="*/ 206859 w 12192000"/>
              <a:gd name="connsiteY127" fmla="*/ 803036 h 858278"/>
              <a:gd name="connsiteX128" fmla="*/ 114552 w 12192000"/>
              <a:gd name="connsiteY128" fmla="*/ 784157 h 858278"/>
              <a:gd name="connsiteX129" fmla="*/ 30492 w 12192000"/>
              <a:gd name="connsiteY129" fmla="*/ 773619 h 858278"/>
              <a:gd name="connsiteX130" fmla="*/ 0 w 12192000"/>
              <a:gd name="connsiteY130" fmla="*/ 776145 h 858278"/>
              <a:gd name="connsiteX131" fmla="*/ 0 w 12192000"/>
              <a:gd name="connsiteY131" fmla="*/ 281806 h 858278"/>
              <a:gd name="connsiteX132" fmla="*/ 106258 w 12192000"/>
              <a:gd name="connsiteY132" fmla="*/ 293849 h 858278"/>
              <a:gd name="connsiteX133" fmla="*/ 145560 w 12192000"/>
              <a:gd name="connsiteY133" fmla="*/ 300203 h 858278"/>
              <a:gd name="connsiteX134" fmla="*/ 178377 w 12192000"/>
              <a:gd name="connsiteY134" fmla="*/ 310859 h 858278"/>
              <a:gd name="connsiteX135" fmla="*/ 278612 w 12192000"/>
              <a:gd name="connsiteY135" fmla="*/ 335345 h 858278"/>
              <a:gd name="connsiteX136" fmla="*/ 361546 w 12192000"/>
              <a:gd name="connsiteY136" fmla="*/ 336093 h 858278"/>
              <a:gd name="connsiteX137" fmla="*/ 476567 w 12192000"/>
              <a:gd name="connsiteY137" fmla="*/ 349926 h 858278"/>
              <a:gd name="connsiteX138" fmla="*/ 691112 w 12192000"/>
              <a:gd name="connsiteY138" fmla="*/ 363572 h 858278"/>
              <a:gd name="connsiteX139" fmla="*/ 735104 w 12192000"/>
              <a:gd name="connsiteY139" fmla="*/ 371424 h 858278"/>
              <a:gd name="connsiteX140" fmla="*/ 1001208 w 12192000"/>
              <a:gd name="connsiteY140" fmla="*/ 408622 h 858278"/>
              <a:gd name="connsiteX141" fmla="*/ 1214309 w 12192000"/>
              <a:gd name="connsiteY141" fmla="*/ 407873 h 858278"/>
              <a:gd name="connsiteX142" fmla="*/ 1230894 w 12192000"/>
              <a:gd name="connsiteY142" fmla="*/ 406191 h 858278"/>
              <a:gd name="connsiteX143" fmla="*/ 1312386 w 12192000"/>
              <a:gd name="connsiteY143" fmla="*/ 393855 h 858278"/>
              <a:gd name="connsiteX144" fmla="*/ 1438590 w 12192000"/>
              <a:gd name="connsiteY144" fmla="*/ 397218 h 858278"/>
              <a:gd name="connsiteX145" fmla="*/ 1525488 w 12192000"/>
              <a:gd name="connsiteY145" fmla="*/ 414229 h 858278"/>
              <a:gd name="connsiteX146" fmla="*/ 1633661 w 12192000"/>
              <a:gd name="connsiteY146" fmla="*/ 414977 h 858278"/>
              <a:gd name="connsiteX147" fmla="*/ 1757340 w 12192000"/>
              <a:gd name="connsiteY147" fmla="*/ 404323 h 858278"/>
              <a:gd name="connsiteX148" fmla="*/ 1812867 w 12192000"/>
              <a:gd name="connsiteY148" fmla="*/ 402079 h 858278"/>
              <a:gd name="connsiteX149" fmla="*/ 1965392 w 12192000"/>
              <a:gd name="connsiteY149" fmla="*/ 380021 h 858278"/>
              <a:gd name="connsiteX150" fmla="*/ 2056257 w 12192000"/>
              <a:gd name="connsiteY150" fmla="*/ 385442 h 858278"/>
              <a:gd name="connsiteX151" fmla="*/ 2145680 w 12192000"/>
              <a:gd name="connsiteY151" fmla="*/ 400023 h 858278"/>
              <a:gd name="connsiteX152" fmla="*/ 2203009 w 12192000"/>
              <a:gd name="connsiteY152" fmla="*/ 414043 h 858278"/>
              <a:gd name="connsiteX153" fmla="*/ 2318757 w 12192000"/>
              <a:gd name="connsiteY153" fmla="*/ 423949 h 858278"/>
              <a:gd name="connsiteX154" fmla="*/ 2340028 w 12192000"/>
              <a:gd name="connsiteY154" fmla="*/ 422454 h 858278"/>
              <a:gd name="connsiteX155" fmla="*/ 2685467 w 12192000"/>
              <a:gd name="connsiteY155" fmla="*/ 410116 h 858278"/>
              <a:gd name="connsiteX156" fmla="*/ 2822482 w 12192000"/>
              <a:gd name="connsiteY156" fmla="*/ 390303 h 858278"/>
              <a:gd name="connsiteX157" fmla="*/ 2851692 w 12192000"/>
              <a:gd name="connsiteY157" fmla="*/ 387873 h 858278"/>
              <a:gd name="connsiteX158" fmla="*/ 3143397 w 12192000"/>
              <a:gd name="connsiteY158" fmla="*/ 365628 h 858278"/>
              <a:gd name="connsiteX159" fmla="*/ 3175847 w 12192000"/>
              <a:gd name="connsiteY159" fmla="*/ 364694 h 858278"/>
              <a:gd name="connsiteX160" fmla="*/ 3266354 w 12192000"/>
              <a:gd name="connsiteY160" fmla="*/ 368619 h 858278"/>
              <a:gd name="connsiteX161" fmla="*/ 3479815 w 12192000"/>
              <a:gd name="connsiteY161" fmla="*/ 328243 h 858278"/>
              <a:gd name="connsiteX162" fmla="*/ 3693636 w 12192000"/>
              <a:gd name="connsiteY162" fmla="*/ 314409 h 858278"/>
              <a:gd name="connsiteX163" fmla="*/ 3811186 w 12192000"/>
              <a:gd name="connsiteY163" fmla="*/ 314598 h 858278"/>
              <a:gd name="connsiteX164" fmla="*/ 3895199 w 12192000"/>
              <a:gd name="connsiteY164" fmla="*/ 304689 h 858278"/>
              <a:gd name="connsiteX165" fmla="*/ 4101809 w 12192000"/>
              <a:gd name="connsiteY165" fmla="*/ 274595 h 858278"/>
              <a:gd name="connsiteX166" fmla="*/ 4199167 w 12192000"/>
              <a:gd name="connsiteY166" fmla="*/ 269922 h 858278"/>
              <a:gd name="connsiteX167" fmla="*/ 4302653 w 12192000"/>
              <a:gd name="connsiteY167" fmla="*/ 259827 h 858278"/>
              <a:gd name="connsiteX168" fmla="*/ 4558660 w 12192000"/>
              <a:gd name="connsiteY168" fmla="*/ 214592 h 858278"/>
              <a:gd name="connsiteX169" fmla="*/ 4767795 w 12192000"/>
              <a:gd name="connsiteY169" fmla="*/ 217208 h 858278"/>
              <a:gd name="connsiteX170" fmla="*/ 4901207 w 12192000"/>
              <a:gd name="connsiteY170" fmla="*/ 216648 h 858278"/>
              <a:gd name="connsiteX171" fmla="*/ 5060224 w 12192000"/>
              <a:gd name="connsiteY171" fmla="*/ 201694 h 858278"/>
              <a:gd name="connsiteX172" fmla="*/ 5190391 w 12192000"/>
              <a:gd name="connsiteY172" fmla="*/ 179822 h 858278"/>
              <a:gd name="connsiteX173" fmla="*/ 5370320 w 12192000"/>
              <a:gd name="connsiteY173" fmla="*/ 162439 h 858278"/>
              <a:gd name="connsiteX174" fmla="*/ 5549530 w 12192000"/>
              <a:gd name="connsiteY174" fmla="*/ 128978 h 858278"/>
              <a:gd name="connsiteX175" fmla="*/ 5674647 w 12192000"/>
              <a:gd name="connsiteY175" fmla="*/ 103370 h 858278"/>
              <a:gd name="connsiteX176" fmla="*/ 5848803 w 12192000"/>
              <a:gd name="connsiteY176" fmla="*/ 80752 h 858278"/>
              <a:gd name="connsiteX177" fmla="*/ 6115270 w 12192000"/>
              <a:gd name="connsiteY177" fmla="*/ 64864 h 858278"/>
              <a:gd name="connsiteX178" fmla="*/ 6237866 w 12192000"/>
              <a:gd name="connsiteY178" fmla="*/ 63180 h 858278"/>
              <a:gd name="connsiteX179" fmla="*/ 6431858 w 12192000"/>
              <a:gd name="connsiteY179" fmla="*/ 25983 h 858278"/>
              <a:gd name="connsiteX180" fmla="*/ 6514789 w 12192000"/>
              <a:gd name="connsiteY180" fmla="*/ 8038 h 858278"/>
              <a:gd name="connsiteX181" fmla="*/ 6589430 w 12192000"/>
              <a:gd name="connsiteY181" fmla="*/ 22993 h 858278"/>
              <a:gd name="connsiteX182" fmla="*/ 6637745 w 12192000"/>
              <a:gd name="connsiteY182" fmla="*/ 40190 h 858278"/>
              <a:gd name="connsiteX183" fmla="*/ 6790630 w 12192000"/>
              <a:gd name="connsiteY183" fmla="*/ 25609 h 858278"/>
              <a:gd name="connsiteX184" fmla="*/ 6952890 w 12192000"/>
              <a:gd name="connsiteY184" fmla="*/ 10282 h 858278"/>
              <a:gd name="connsiteX185" fmla="*/ 7068995 w 12192000"/>
              <a:gd name="connsiteY185" fmla="*/ 0 h 8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2192000" h="858278">
                <a:moveTo>
                  <a:pt x="7068995" y="0"/>
                </a:moveTo>
                <a:cubicBezTo>
                  <a:pt x="7117313" y="0"/>
                  <a:pt x="7165270" y="5982"/>
                  <a:pt x="7213949" y="8225"/>
                </a:cubicBezTo>
                <a:cubicBezTo>
                  <a:pt x="7251807" y="10093"/>
                  <a:pt x="7290390" y="9345"/>
                  <a:pt x="7328251" y="11589"/>
                </a:cubicBezTo>
                <a:cubicBezTo>
                  <a:pt x="7359262" y="13272"/>
                  <a:pt x="7389909" y="17570"/>
                  <a:pt x="7420557" y="21122"/>
                </a:cubicBezTo>
                <a:cubicBezTo>
                  <a:pt x="7431737" y="22431"/>
                  <a:pt x="7442916" y="27479"/>
                  <a:pt x="7453008" y="26731"/>
                </a:cubicBezTo>
                <a:cubicBezTo>
                  <a:pt x="7553251" y="18693"/>
                  <a:pt x="7625366" y="54583"/>
                  <a:pt x="7710103" y="70471"/>
                </a:cubicBezTo>
                <a:cubicBezTo>
                  <a:pt x="7799166" y="87295"/>
                  <a:pt x="7885345" y="113090"/>
                  <a:pt x="7984860" y="105427"/>
                </a:cubicBezTo>
                <a:cubicBezTo>
                  <a:pt x="8045078" y="100754"/>
                  <a:pt x="8103129" y="89911"/>
                  <a:pt x="8162987" y="83368"/>
                </a:cubicBezTo>
                <a:cubicBezTo>
                  <a:pt x="8184261" y="81125"/>
                  <a:pt x="8208058" y="81500"/>
                  <a:pt x="8229332" y="83743"/>
                </a:cubicBezTo>
                <a:cubicBezTo>
                  <a:pt x="8332097" y="94025"/>
                  <a:pt x="8433417" y="95520"/>
                  <a:pt x="8534382" y="78696"/>
                </a:cubicBezTo>
                <a:cubicBezTo>
                  <a:pt x="8551686" y="75891"/>
                  <a:pt x="8570076" y="73275"/>
                  <a:pt x="8588107" y="73275"/>
                </a:cubicBezTo>
                <a:cubicBezTo>
                  <a:pt x="8686903" y="73275"/>
                  <a:pt x="8783897" y="77200"/>
                  <a:pt x="8878370" y="95520"/>
                </a:cubicBezTo>
                <a:cubicBezTo>
                  <a:pt x="8910101" y="101688"/>
                  <a:pt x="8948685" y="97763"/>
                  <a:pt x="8983659" y="99259"/>
                </a:cubicBezTo>
                <a:cubicBezTo>
                  <a:pt x="9016109" y="100566"/>
                  <a:pt x="9049283" y="101127"/>
                  <a:pt x="9080653" y="105427"/>
                </a:cubicBezTo>
                <a:cubicBezTo>
                  <a:pt x="9126447" y="111781"/>
                  <a:pt x="9168994" y="112529"/>
                  <a:pt x="9216230" y="106922"/>
                </a:cubicBezTo>
                <a:cubicBezTo>
                  <a:pt x="9261301" y="101688"/>
                  <a:pt x="9309980" y="104304"/>
                  <a:pt x="9356857" y="104118"/>
                </a:cubicBezTo>
                <a:cubicBezTo>
                  <a:pt x="9409140" y="103931"/>
                  <a:pt x="9461422" y="103745"/>
                  <a:pt x="9513705" y="104679"/>
                </a:cubicBezTo>
                <a:cubicBezTo>
                  <a:pt x="9534620" y="105052"/>
                  <a:pt x="9558416" y="112529"/>
                  <a:pt x="9575728" y="109538"/>
                </a:cubicBezTo>
                <a:cubicBezTo>
                  <a:pt x="9631615" y="99445"/>
                  <a:pt x="9687505" y="111595"/>
                  <a:pt x="9743391" y="106174"/>
                </a:cubicBezTo>
                <a:cubicBezTo>
                  <a:pt x="9770799" y="103370"/>
                  <a:pt x="9801807" y="111033"/>
                  <a:pt x="9831372" y="111781"/>
                </a:cubicBezTo>
                <a:cubicBezTo>
                  <a:pt x="9879691" y="113090"/>
                  <a:pt x="9928007" y="112529"/>
                  <a:pt x="9976326" y="112904"/>
                </a:cubicBezTo>
                <a:cubicBezTo>
                  <a:pt x="9992191" y="113090"/>
                  <a:pt x="10007697" y="113838"/>
                  <a:pt x="10023562" y="114213"/>
                </a:cubicBezTo>
                <a:cubicBezTo>
                  <a:pt x="10037626" y="114586"/>
                  <a:pt x="10052409" y="116267"/>
                  <a:pt x="10065749" y="114960"/>
                </a:cubicBezTo>
                <a:cubicBezTo>
                  <a:pt x="10114068" y="110286"/>
                  <a:pt x="10161664" y="102622"/>
                  <a:pt x="10210339" y="99631"/>
                </a:cubicBezTo>
                <a:cubicBezTo>
                  <a:pt x="10252526" y="97015"/>
                  <a:pt x="10296159" y="100566"/>
                  <a:pt x="10338705" y="98697"/>
                </a:cubicBezTo>
                <a:cubicBezTo>
                  <a:pt x="10413705" y="95520"/>
                  <a:pt x="10488705" y="89911"/>
                  <a:pt x="10563705" y="86359"/>
                </a:cubicBezTo>
                <a:cubicBezTo>
                  <a:pt x="10579933" y="85611"/>
                  <a:pt x="10596878" y="90286"/>
                  <a:pt x="10613466" y="90659"/>
                </a:cubicBezTo>
                <a:cubicBezTo>
                  <a:pt x="10665389" y="91593"/>
                  <a:pt x="10717312" y="91782"/>
                  <a:pt x="10769235" y="92341"/>
                </a:cubicBezTo>
                <a:cubicBezTo>
                  <a:pt x="10798801" y="92529"/>
                  <a:pt x="10828730" y="91968"/>
                  <a:pt x="10857939" y="93650"/>
                </a:cubicBezTo>
                <a:cubicBezTo>
                  <a:pt x="10896518" y="95893"/>
                  <a:pt x="10931493" y="99259"/>
                  <a:pt x="10967551" y="84677"/>
                </a:cubicBezTo>
                <a:cubicBezTo>
                  <a:pt x="11023081" y="62060"/>
                  <a:pt x="11093755" y="70846"/>
                  <a:pt x="11157935" y="65612"/>
                </a:cubicBezTo>
                <a:cubicBezTo>
                  <a:pt x="11174524" y="64303"/>
                  <a:pt x="11191472" y="64116"/>
                  <a:pt x="11208056" y="62621"/>
                </a:cubicBezTo>
                <a:cubicBezTo>
                  <a:pt x="11238708" y="59817"/>
                  <a:pt x="11268993" y="56639"/>
                  <a:pt x="11299645" y="53460"/>
                </a:cubicBezTo>
                <a:cubicBezTo>
                  <a:pt x="11305051" y="52901"/>
                  <a:pt x="11311180" y="52712"/>
                  <a:pt x="11316229" y="51778"/>
                </a:cubicBezTo>
                <a:cubicBezTo>
                  <a:pt x="11362747" y="43928"/>
                  <a:pt x="11408537" y="34956"/>
                  <a:pt x="11455774" y="28599"/>
                </a:cubicBezTo>
                <a:cubicBezTo>
                  <a:pt x="11478851" y="25422"/>
                  <a:pt x="11504452" y="25047"/>
                  <a:pt x="11528249" y="26731"/>
                </a:cubicBezTo>
                <a:cubicBezTo>
                  <a:pt x="11597839" y="31590"/>
                  <a:pt x="11666710" y="33647"/>
                  <a:pt x="11736664" y="26543"/>
                </a:cubicBezTo>
                <a:cubicBezTo>
                  <a:pt x="11764427" y="23740"/>
                  <a:pt x="11795439" y="28413"/>
                  <a:pt x="11825004" y="30095"/>
                </a:cubicBezTo>
                <a:cubicBezTo>
                  <a:pt x="11895677" y="34581"/>
                  <a:pt x="11966350" y="39442"/>
                  <a:pt x="12037383" y="43740"/>
                </a:cubicBezTo>
                <a:cubicBezTo>
                  <a:pt x="12081735" y="46358"/>
                  <a:pt x="12126447" y="47853"/>
                  <a:pt x="12170798" y="50469"/>
                </a:cubicBezTo>
                <a:lnTo>
                  <a:pt x="12192000" y="51944"/>
                </a:lnTo>
                <a:lnTo>
                  <a:pt x="12192000" y="200794"/>
                </a:lnTo>
                <a:lnTo>
                  <a:pt x="12145556" y="203937"/>
                </a:lnTo>
                <a:cubicBezTo>
                  <a:pt x="12092914" y="208610"/>
                  <a:pt x="12045318" y="220012"/>
                  <a:pt x="12007095" y="241882"/>
                </a:cubicBezTo>
                <a:cubicBezTo>
                  <a:pt x="11969958" y="263193"/>
                  <a:pt x="11961304" y="260763"/>
                  <a:pt x="11918395" y="243752"/>
                </a:cubicBezTo>
                <a:cubicBezTo>
                  <a:pt x="11868274" y="223937"/>
                  <a:pt x="11816350" y="205619"/>
                  <a:pt x="11762625" y="188608"/>
                </a:cubicBezTo>
                <a:cubicBezTo>
                  <a:pt x="11745677" y="183188"/>
                  <a:pt x="11721158" y="183375"/>
                  <a:pt x="11699883" y="182254"/>
                </a:cubicBezTo>
                <a:cubicBezTo>
                  <a:pt x="11663826" y="180197"/>
                  <a:pt x="11626685" y="176459"/>
                  <a:pt x="11591351" y="178702"/>
                </a:cubicBezTo>
                <a:cubicBezTo>
                  <a:pt x="11557458" y="180945"/>
                  <a:pt x="11523922" y="188608"/>
                  <a:pt x="11492554" y="196272"/>
                </a:cubicBezTo>
                <a:cubicBezTo>
                  <a:pt x="11404933" y="217769"/>
                  <a:pt x="11324524" y="244500"/>
                  <a:pt x="11259979" y="283006"/>
                </a:cubicBezTo>
                <a:cubicBezTo>
                  <a:pt x="11251689" y="288053"/>
                  <a:pt x="11235101" y="289924"/>
                  <a:pt x="11221397" y="291605"/>
                </a:cubicBezTo>
                <a:cubicBezTo>
                  <a:pt x="11199043" y="294410"/>
                  <a:pt x="11175966" y="297026"/>
                  <a:pt x="11153249" y="297401"/>
                </a:cubicBezTo>
                <a:cubicBezTo>
                  <a:pt x="11042914" y="299269"/>
                  <a:pt x="10956376" y="325439"/>
                  <a:pt x="10884980" y="367310"/>
                </a:cubicBezTo>
                <a:cubicBezTo>
                  <a:pt x="10864428" y="379273"/>
                  <a:pt x="10848562" y="380582"/>
                  <a:pt x="10826205" y="366749"/>
                </a:cubicBezTo>
                <a:cubicBezTo>
                  <a:pt x="10800247" y="350674"/>
                  <a:pt x="10763107" y="357029"/>
                  <a:pt x="10729570" y="360767"/>
                </a:cubicBezTo>
                <a:cubicBezTo>
                  <a:pt x="10694958" y="364506"/>
                  <a:pt x="10659980" y="368433"/>
                  <a:pt x="10625364" y="372171"/>
                </a:cubicBezTo>
                <a:cubicBezTo>
                  <a:pt x="10599766" y="374787"/>
                  <a:pt x="10574524" y="377030"/>
                  <a:pt x="10549282" y="380208"/>
                </a:cubicBezTo>
                <a:cubicBezTo>
                  <a:pt x="10470678" y="390116"/>
                  <a:pt x="10400005" y="387125"/>
                  <a:pt x="10336184" y="356656"/>
                </a:cubicBezTo>
                <a:cubicBezTo>
                  <a:pt x="10287505" y="333291"/>
                  <a:pt x="10225126" y="326373"/>
                  <a:pt x="10158780" y="333477"/>
                </a:cubicBezTo>
                <a:cubicBezTo>
                  <a:pt x="10150486" y="334411"/>
                  <a:pt x="10140030" y="338150"/>
                  <a:pt x="10134261" y="336654"/>
                </a:cubicBezTo>
                <a:cubicBezTo>
                  <a:pt x="10047362" y="314784"/>
                  <a:pt x="9978491" y="353292"/>
                  <a:pt x="9898441" y="355722"/>
                </a:cubicBezTo>
                <a:cubicBezTo>
                  <a:pt x="9863107" y="356842"/>
                  <a:pt x="9827049" y="370676"/>
                  <a:pt x="9795318" y="381703"/>
                </a:cubicBezTo>
                <a:cubicBezTo>
                  <a:pt x="9751686" y="396846"/>
                  <a:pt x="9712743" y="411425"/>
                  <a:pt x="9653613" y="404695"/>
                </a:cubicBezTo>
                <a:cubicBezTo>
                  <a:pt x="9594478" y="397780"/>
                  <a:pt x="9540390" y="410491"/>
                  <a:pt x="9496038" y="432174"/>
                </a:cubicBezTo>
                <a:cubicBezTo>
                  <a:pt x="9462145" y="448624"/>
                  <a:pt x="9425005" y="450119"/>
                  <a:pt x="9380293" y="445446"/>
                </a:cubicBezTo>
                <a:cubicBezTo>
                  <a:pt x="9324403" y="439651"/>
                  <a:pt x="9266351" y="439276"/>
                  <a:pt x="9209742" y="435726"/>
                </a:cubicBezTo>
                <a:cubicBezTo>
                  <a:pt x="9197480" y="434979"/>
                  <a:pt x="9181978" y="432361"/>
                  <a:pt x="9174763" y="427874"/>
                </a:cubicBezTo>
                <a:cubicBezTo>
                  <a:pt x="9086422" y="372171"/>
                  <a:pt x="8962024" y="371610"/>
                  <a:pt x="8839428" y="368992"/>
                </a:cubicBezTo>
                <a:cubicBezTo>
                  <a:pt x="8765151" y="367310"/>
                  <a:pt x="8690511" y="367310"/>
                  <a:pt x="8615871" y="368244"/>
                </a:cubicBezTo>
                <a:cubicBezTo>
                  <a:pt x="8590628" y="368433"/>
                  <a:pt x="8563948" y="371424"/>
                  <a:pt x="8541590" y="377030"/>
                </a:cubicBezTo>
                <a:cubicBezTo>
                  <a:pt x="8495076" y="388807"/>
                  <a:pt x="8452171" y="404134"/>
                  <a:pt x="8406013" y="416097"/>
                </a:cubicBezTo>
                <a:cubicBezTo>
                  <a:pt x="8388709" y="420772"/>
                  <a:pt x="8366352" y="420959"/>
                  <a:pt x="8346160" y="421706"/>
                </a:cubicBezTo>
                <a:cubicBezTo>
                  <a:pt x="8310462" y="423202"/>
                  <a:pt x="8270800" y="418715"/>
                  <a:pt x="8240152" y="425445"/>
                </a:cubicBezTo>
                <a:cubicBezTo>
                  <a:pt x="8160461" y="442828"/>
                  <a:pt x="8085821" y="438903"/>
                  <a:pt x="8010102" y="421706"/>
                </a:cubicBezTo>
                <a:cubicBezTo>
                  <a:pt x="7904091" y="397593"/>
                  <a:pt x="7803853" y="399462"/>
                  <a:pt x="7710103" y="437595"/>
                </a:cubicBezTo>
                <a:cubicBezTo>
                  <a:pt x="7667915" y="454792"/>
                  <a:pt x="7626808" y="446567"/>
                  <a:pt x="7591114" y="432735"/>
                </a:cubicBezTo>
                <a:cubicBezTo>
                  <a:pt x="7550006" y="416659"/>
                  <a:pt x="7509980" y="412547"/>
                  <a:pt x="7462749" y="424322"/>
                </a:cubicBezTo>
                <a:cubicBezTo>
                  <a:pt x="7452289" y="426940"/>
                  <a:pt x="7437506" y="425631"/>
                  <a:pt x="7425244" y="424697"/>
                </a:cubicBezTo>
                <a:cubicBezTo>
                  <a:pt x="7355294" y="420024"/>
                  <a:pt x="7284982" y="412173"/>
                  <a:pt x="7228012" y="444510"/>
                </a:cubicBezTo>
                <a:cubicBezTo>
                  <a:pt x="7216832" y="450867"/>
                  <a:pt x="7198083" y="453483"/>
                  <a:pt x="7182936" y="457783"/>
                </a:cubicBezTo>
                <a:cubicBezTo>
                  <a:pt x="7119476" y="475355"/>
                  <a:pt x="7122000" y="473671"/>
                  <a:pt x="7065391" y="452362"/>
                </a:cubicBezTo>
                <a:cubicBezTo>
                  <a:pt x="7035822" y="441147"/>
                  <a:pt x="6995078" y="429745"/>
                  <a:pt x="6960826" y="430679"/>
                </a:cubicBezTo>
                <a:cubicBezTo>
                  <a:pt x="6754212" y="436286"/>
                  <a:pt x="6557699" y="409368"/>
                  <a:pt x="6361185" y="383946"/>
                </a:cubicBezTo>
                <a:cubicBezTo>
                  <a:pt x="6240032" y="368244"/>
                  <a:pt x="6121762" y="367310"/>
                  <a:pt x="6000609" y="383198"/>
                </a:cubicBezTo>
                <a:cubicBezTo>
                  <a:pt x="5912987" y="394789"/>
                  <a:pt x="5830053" y="375721"/>
                  <a:pt x="5748205" y="362637"/>
                </a:cubicBezTo>
                <a:cubicBezTo>
                  <a:pt x="5731256" y="360021"/>
                  <a:pt x="5715391" y="349740"/>
                  <a:pt x="5706377" y="340954"/>
                </a:cubicBezTo>
                <a:cubicBezTo>
                  <a:pt x="5673924" y="309923"/>
                  <a:pt x="5620199" y="305064"/>
                  <a:pt x="5552410" y="317962"/>
                </a:cubicBezTo>
                <a:cubicBezTo>
                  <a:pt x="5498686" y="328057"/>
                  <a:pt x="5449647" y="341515"/>
                  <a:pt x="5406015" y="365442"/>
                </a:cubicBezTo>
                <a:cubicBezTo>
                  <a:pt x="5354814" y="393480"/>
                  <a:pt x="5301809" y="425445"/>
                  <a:pt x="5222482" y="437222"/>
                </a:cubicBezTo>
                <a:cubicBezTo>
                  <a:pt x="5188226" y="442267"/>
                  <a:pt x="5158661" y="443015"/>
                  <a:pt x="5122603" y="437781"/>
                </a:cubicBezTo>
                <a:cubicBezTo>
                  <a:pt x="5052649" y="427688"/>
                  <a:pt x="4982340" y="420584"/>
                  <a:pt x="4916712" y="451801"/>
                </a:cubicBezTo>
                <a:cubicBezTo>
                  <a:pt x="4880655" y="468998"/>
                  <a:pt x="4831976" y="480027"/>
                  <a:pt x="4773924" y="475728"/>
                </a:cubicBezTo>
                <a:cubicBezTo>
                  <a:pt x="4701449" y="470307"/>
                  <a:pt x="4635463" y="483952"/>
                  <a:pt x="4573806" y="504140"/>
                </a:cubicBezTo>
                <a:cubicBezTo>
                  <a:pt x="4551809" y="511431"/>
                  <a:pt x="4524764" y="515542"/>
                  <a:pt x="4499166" y="519094"/>
                </a:cubicBezTo>
                <a:cubicBezTo>
                  <a:pt x="4440032" y="527319"/>
                  <a:pt x="4380534" y="534610"/>
                  <a:pt x="4320680" y="541339"/>
                </a:cubicBezTo>
                <a:cubicBezTo>
                  <a:pt x="4271642" y="546946"/>
                  <a:pt x="4222244" y="551059"/>
                  <a:pt x="4172841" y="555918"/>
                </a:cubicBezTo>
                <a:cubicBezTo>
                  <a:pt x="4118757" y="561152"/>
                  <a:pt x="4075848" y="573304"/>
                  <a:pt x="4053493" y="601529"/>
                </a:cubicBezTo>
                <a:cubicBezTo>
                  <a:pt x="4046282" y="610501"/>
                  <a:pt x="4028974" y="617605"/>
                  <a:pt x="4015270" y="625082"/>
                </a:cubicBezTo>
                <a:cubicBezTo>
                  <a:pt x="4005538" y="630503"/>
                  <a:pt x="3992553" y="634616"/>
                  <a:pt x="3983539" y="640223"/>
                </a:cubicBezTo>
                <a:cubicBezTo>
                  <a:pt x="3936303" y="669758"/>
                  <a:pt x="3889789" y="699478"/>
                  <a:pt x="3842917" y="729013"/>
                </a:cubicBezTo>
                <a:cubicBezTo>
                  <a:pt x="3838226" y="731818"/>
                  <a:pt x="3833180" y="735182"/>
                  <a:pt x="3827051" y="736490"/>
                </a:cubicBezTo>
                <a:cubicBezTo>
                  <a:pt x="3763589" y="750136"/>
                  <a:pt x="3699405" y="763033"/>
                  <a:pt x="3636666" y="777428"/>
                </a:cubicBezTo>
                <a:cubicBezTo>
                  <a:pt x="3612507" y="783035"/>
                  <a:pt x="3587628" y="789950"/>
                  <a:pt x="3569598" y="799671"/>
                </a:cubicBezTo>
                <a:cubicBezTo>
                  <a:pt x="3528494" y="821729"/>
                  <a:pt x="3490993" y="845656"/>
                  <a:pt x="3431859" y="855189"/>
                </a:cubicBezTo>
                <a:cubicBezTo>
                  <a:pt x="3414552" y="857992"/>
                  <a:pt x="3394000" y="859487"/>
                  <a:pt x="3377411" y="857058"/>
                </a:cubicBezTo>
                <a:cubicBezTo>
                  <a:pt x="3309982" y="846965"/>
                  <a:pt x="3243999" y="834440"/>
                  <a:pt x="3176930" y="823786"/>
                </a:cubicBezTo>
                <a:cubicBezTo>
                  <a:pt x="3134384" y="817243"/>
                  <a:pt x="3095801" y="809391"/>
                  <a:pt x="3075245" y="786212"/>
                </a:cubicBezTo>
                <a:cubicBezTo>
                  <a:pt x="3069480" y="779671"/>
                  <a:pt x="3053252" y="772567"/>
                  <a:pt x="3039911" y="771258"/>
                </a:cubicBezTo>
                <a:cubicBezTo>
                  <a:pt x="2954095" y="762847"/>
                  <a:pt x="2869359" y="758735"/>
                  <a:pt x="2790392" y="787334"/>
                </a:cubicBezTo>
                <a:cubicBezTo>
                  <a:pt x="2773807" y="793503"/>
                  <a:pt x="2742795" y="793503"/>
                  <a:pt x="2720801" y="790887"/>
                </a:cubicBezTo>
                <a:cubicBezTo>
                  <a:pt x="2636065" y="781166"/>
                  <a:pt x="2555656" y="777801"/>
                  <a:pt x="2482098" y="808832"/>
                </a:cubicBezTo>
                <a:cubicBezTo>
                  <a:pt x="2473444" y="812570"/>
                  <a:pt x="2445681" y="809204"/>
                  <a:pt x="2432700" y="804532"/>
                </a:cubicBezTo>
                <a:cubicBezTo>
                  <a:pt x="2307579" y="758922"/>
                  <a:pt x="2239071" y="757799"/>
                  <a:pt x="2111065" y="800980"/>
                </a:cubicBezTo>
                <a:cubicBezTo>
                  <a:pt x="2102771" y="803784"/>
                  <a:pt x="2091955" y="806961"/>
                  <a:pt x="2088707" y="811261"/>
                </a:cubicBezTo>
                <a:cubicBezTo>
                  <a:pt x="2066713" y="838740"/>
                  <a:pt x="2019840" y="839487"/>
                  <a:pt x="1973323" y="841731"/>
                </a:cubicBezTo>
                <a:cubicBezTo>
                  <a:pt x="1922123" y="844160"/>
                  <a:pt x="1870919" y="847337"/>
                  <a:pt x="1819359" y="849581"/>
                </a:cubicBezTo>
                <a:cubicBezTo>
                  <a:pt x="1810342" y="849955"/>
                  <a:pt x="1800246" y="848460"/>
                  <a:pt x="1791232" y="846776"/>
                </a:cubicBezTo>
                <a:cubicBezTo>
                  <a:pt x="1756617" y="840608"/>
                  <a:pt x="1723084" y="831636"/>
                  <a:pt x="1687387" y="827897"/>
                </a:cubicBezTo>
                <a:cubicBezTo>
                  <a:pt x="1610225" y="819859"/>
                  <a:pt x="1535584" y="803784"/>
                  <a:pt x="1454092" y="810327"/>
                </a:cubicBezTo>
                <a:cubicBezTo>
                  <a:pt x="1440032" y="811448"/>
                  <a:pt x="1423804" y="806027"/>
                  <a:pt x="1408662" y="803970"/>
                </a:cubicBezTo>
                <a:cubicBezTo>
                  <a:pt x="1381257" y="800418"/>
                  <a:pt x="1354573" y="795373"/>
                  <a:pt x="1326809" y="794064"/>
                </a:cubicBezTo>
                <a:cubicBezTo>
                  <a:pt x="1253252" y="790698"/>
                  <a:pt x="1178975" y="787707"/>
                  <a:pt x="1105054" y="787521"/>
                </a:cubicBezTo>
                <a:cubicBezTo>
                  <a:pt x="1069359" y="787334"/>
                  <a:pt x="1033661" y="794437"/>
                  <a:pt x="997604" y="797241"/>
                </a:cubicBezTo>
                <a:cubicBezTo>
                  <a:pt x="981378" y="798550"/>
                  <a:pt x="955054" y="800793"/>
                  <a:pt x="949648" y="796680"/>
                </a:cubicBezTo>
                <a:cubicBezTo>
                  <a:pt x="907821" y="765465"/>
                  <a:pt x="849046" y="771446"/>
                  <a:pt x="789552" y="771819"/>
                </a:cubicBezTo>
                <a:cubicBezTo>
                  <a:pt x="658302" y="772567"/>
                  <a:pt x="531379" y="798923"/>
                  <a:pt x="396881" y="787707"/>
                </a:cubicBezTo>
                <a:cubicBezTo>
                  <a:pt x="357939" y="784530"/>
                  <a:pt x="314669" y="797055"/>
                  <a:pt x="272843" y="801166"/>
                </a:cubicBezTo>
                <a:cubicBezTo>
                  <a:pt x="251208" y="803223"/>
                  <a:pt x="227412" y="805654"/>
                  <a:pt x="206859" y="803036"/>
                </a:cubicBezTo>
                <a:cubicBezTo>
                  <a:pt x="175129" y="798923"/>
                  <a:pt x="144477" y="791446"/>
                  <a:pt x="114552" y="784157"/>
                </a:cubicBezTo>
                <a:cubicBezTo>
                  <a:pt x="86787" y="777428"/>
                  <a:pt x="58662" y="774063"/>
                  <a:pt x="30492" y="773619"/>
                </a:cubicBezTo>
                <a:lnTo>
                  <a:pt x="0" y="776145"/>
                </a:lnTo>
                <a:lnTo>
                  <a:pt x="0" y="281806"/>
                </a:lnTo>
                <a:lnTo>
                  <a:pt x="106258" y="293849"/>
                </a:lnTo>
                <a:cubicBezTo>
                  <a:pt x="119598" y="295344"/>
                  <a:pt x="133298" y="297212"/>
                  <a:pt x="145560" y="300203"/>
                </a:cubicBezTo>
                <a:cubicBezTo>
                  <a:pt x="157098" y="303007"/>
                  <a:pt x="166835" y="307869"/>
                  <a:pt x="178377" y="310859"/>
                </a:cubicBezTo>
                <a:cubicBezTo>
                  <a:pt x="209741" y="318896"/>
                  <a:pt x="241838" y="326373"/>
                  <a:pt x="278612" y="335345"/>
                </a:cubicBezTo>
                <a:cubicBezTo>
                  <a:pt x="299164" y="318523"/>
                  <a:pt x="326935" y="328057"/>
                  <a:pt x="361546" y="336093"/>
                </a:cubicBezTo>
                <a:cubicBezTo>
                  <a:pt x="396881" y="344318"/>
                  <a:pt x="437625" y="346936"/>
                  <a:pt x="476567" y="349926"/>
                </a:cubicBezTo>
                <a:cubicBezTo>
                  <a:pt x="547963" y="355347"/>
                  <a:pt x="619719" y="358713"/>
                  <a:pt x="691112" y="363572"/>
                </a:cubicBezTo>
                <a:cubicBezTo>
                  <a:pt x="706258" y="364694"/>
                  <a:pt x="723566" y="366749"/>
                  <a:pt x="735104" y="371424"/>
                </a:cubicBezTo>
                <a:cubicBezTo>
                  <a:pt x="814067" y="402827"/>
                  <a:pt x="909986" y="411611"/>
                  <a:pt x="1001208" y="408622"/>
                </a:cubicBezTo>
                <a:cubicBezTo>
                  <a:pt x="1072963" y="406377"/>
                  <a:pt x="1143277" y="404695"/>
                  <a:pt x="1214309" y="407873"/>
                </a:cubicBezTo>
                <a:cubicBezTo>
                  <a:pt x="1219719" y="408061"/>
                  <a:pt x="1226931" y="407686"/>
                  <a:pt x="1230894" y="406191"/>
                </a:cubicBezTo>
                <a:cubicBezTo>
                  <a:pt x="1255413" y="396284"/>
                  <a:pt x="1281015" y="395537"/>
                  <a:pt x="1312386" y="393855"/>
                </a:cubicBezTo>
                <a:cubicBezTo>
                  <a:pt x="1356738" y="391423"/>
                  <a:pt x="1397482" y="393107"/>
                  <a:pt x="1438590" y="397218"/>
                </a:cubicBezTo>
                <a:cubicBezTo>
                  <a:pt x="1468519" y="400209"/>
                  <a:pt x="1498803" y="406377"/>
                  <a:pt x="1525488" y="414229"/>
                </a:cubicBezTo>
                <a:cubicBezTo>
                  <a:pt x="1562625" y="425258"/>
                  <a:pt x="1598327" y="429556"/>
                  <a:pt x="1633661" y="414977"/>
                </a:cubicBezTo>
                <a:cubicBezTo>
                  <a:pt x="1671881" y="399462"/>
                  <a:pt x="1715150" y="404882"/>
                  <a:pt x="1757340" y="404323"/>
                </a:cubicBezTo>
                <a:cubicBezTo>
                  <a:pt x="1775727" y="404134"/>
                  <a:pt x="1795200" y="404509"/>
                  <a:pt x="1812867" y="402079"/>
                </a:cubicBezTo>
                <a:cubicBezTo>
                  <a:pt x="1864067" y="395162"/>
                  <a:pt x="1913469" y="384694"/>
                  <a:pt x="1965392" y="380021"/>
                </a:cubicBezTo>
                <a:cubicBezTo>
                  <a:pt x="1994238" y="377405"/>
                  <a:pt x="2026328" y="382078"/>
                  <a:pt x="2056257" y="385442"/>
                </a:cubicBezTo>
                <a:cubicBezTo>
                  <a:pt x="2086546" y="388994"/>
                  <a:pt x="2116471" y="394414"/>
                  <a:pt x="2145680" y="400023"/>
                </a:cubicBezTo>
                <a:cubicBezTo>
                  <a:pt x="2165509" y="403761"/>
                  <a:pt x="2187144" y="407313"/>
                  <a:pt x="2203009" y="414043"/>
                </a:cubicBezTo>
                <a:cubicBezTo>
                  <a:pt x="2239071" y="429370"/>
                  <a:pt x="2276207" y="431988"/>
                  <a:pt x="2318757" y="423949"/>
                </a:cubicBezTo>
                <a:cubicBezTo>
                  <a:pt x="2325246" y="422640"/>
                  <a:pt x="2332817" y="422640"/>
                  <a:pt x="2340028" y="422454"/>
                </a:cubicBezTo>
                <a:cubicBezTo>
                  <a:pt x="2455421" y="418529"/>
                  <a:pt x="2570802" y="416097"/>
                  <a:pt x="2685467" y="410116"/>
                </a:cubicBezTo>
                <a:cubicBezTo>
                  <a:pt x="2731976" y="407686"/>
                  <a:pt x="2776688" y="397032"/>
                  <a:pt x="2822482" y="390303"/>
                </a:cubicBezTo>
                <a:cubicBezTo>
                  <a:pt x="2831859" y="388994"/>
                  <a:pt x="2842319" y="386937"/>
                  <a:pt x="2851692" y="387873"/>
                </a:cubicBezTo>
                <a:cubicBezTo>
                  <a:pt x="2953732" y="397218"/>
                  <a:pt x="3049288" y="383573"/>
                  <a:pt x="3143397" y="365628"/>
                </a:cubicBezTo>
                <a:cubicBezTo>
                  <a:pt x="3153130" y="363758"/>
                  <a:pt x="3165028" y="364319"/>
                  <a:pt x="3175847" y="364694"/>
                </a:cubicBezTo>
                <a:cubicBezTo>
                  <a:pt x="3206140" y="366001"/>
                  <a:pt x="3238949" y="372544"/>
                  <a:pt x="3266354" y="368619"/>
                </a:cubicBezTo>
                <a:cubicBezTo>
                  <a:pt x="3339188" y="357776"/>
                  <a:pt x="3411304" y="344693"/>
                  <a:pt x="3479815" y="328243"/>
                </a:cubicBezTo>
                <a:cubicBezTo>
                  <a:pt x="3549409" y="311607"/>
                  <a:pt x="3613950" y="297587"/>
                  <a:pt x="3693636" y="314409"/>
                </a:cubicBezTo>
                <a:cubicBezTo>
                  <a:pt x="3727528" y="321514"/>
                  <a:pt x="3772239" y="316466"/>
                  <a:pt x="3811186" y="314598"/>
                </a:cubicBezTo>
                <a:cubicBezTo>
                  <a:pt x="3839668" y="313102"/>
                  <a:pt x="3867073" y="304689"/>
                  <a:pt x="3895199" y="304689"/>
                </a:cubicBezTo>
                <a:cubicBezTo>
                  <a:pt x="3970203" y="304689"/>
                  <a:pt x="4036905" y="294783"/>
                  <a:pt x="4101809" y="274595"/>
                </a:cubicBezTo>
                <a:cubicBezTo>
                  <a:pt x="4127055" y="266745"/>
                  <a:pt x="4166357" y="271979"/>
                  <a:pt x="4199167" y="269922"/>
                </a:cubicBezTo>
                <a:cubicBezTo>
                  <a:pt x="4233785" y="267492"/>
                  <a:pt x="4269476" y="265249"/>
                  <a:pt x="4302653" y="259827"/>
                </a:cubicBezTo>
                <a:cubicBezTo>
                  <a:pt x="4388469" y="245621"/>
                  <a:pt x="4473205" y="229546"/>
                  <a:pt x="4558660" y="214592"/>
                </a:cubicBezTo>
                <a:cubicBezTo>
                  <a:pt x="4628970" y="202254"/>
                  <a:pt x="4698205" y="211974"/>
                  <a:pt x="4767795" y="217208"/>
                </a:cubicBezTo>
                <a:cubicBezTo>
                  <a:pt x="4811428" y="220573"/>
                  <a:pt x="4852169" y="228612"/>
                  <a:pt x="4901207" y="216648"/>
                </a:cubicBezTo>
                <a:cubicBezTo>
                  <a:pt x="4948084" y="205244"/>
                  <a:pt x="5007578" y="207862"/>
                  <a:pt x="5060224" y="201694"/>
                </a:cubicBezTo>
                <a:cubicBezTo>
                  <a:pt x="5104580" y="196460"/>
                  <a:pt x="5147482" y="188047"/>
                  <a:pt x="5190391" y="179822"/>
                </a:cubicBezTo>
                <a:cubicBezTo>
                  <a:pt x="5248806" y="168607"/>
                  <a:pt x="5306495" y="156832"/>
                  <a:pt x="5370320" y="162439"/>
                </a:cubicBezTo>
                <a:cubicBezTo>
                  <a:pt x="5442799" y="168795"/>
                  <a:pt x="5492553" y="144869"/>
                  <a:pt x="5549530" y="128978"/>
                </a:cubicBezTo>
                <a:cubicBezTo>
                  <a:pt x="5588832" y="118138"/>
                  <a:pt x="5631737" y="110099"/>
                  <a:pt x="5674647" y="103370"/>
                </a:cubicBezTo>
                <a:cubicBezTo>
                  <a:pt x="5731975" y="94584"/>
                  <a:pt x="5791110" y="89350"/>
                  <a:pt x="5848803" y="80752"/>
                </a:cubicBezTo>
                <a:cubicBezTo>
                  <a:pt x="5936064" y="67855"/>
                  <a:pt x="6024408" y="57760"/>
                  <a:pt x="6115270" y="64864"/>
                </a:cubicBezTo>
                <a:cubicBezTo>
                  <a:pt x="6157097" y="68041"/>
                  <a:pt x="6196043" y="67855"/>
                  <a:pt x="6237866" y="63180"/>
                </a:cubicBezTo>
                <a:cubicBezTo>
                  <a:pt x="6306374" y="55517"/>
                  <a:pt x="6376687" y="54583"/>
                  <a:pt x="6431858" y="25983"/>
                </a:cubicBezTo>
                <a:cubicBezTo>
                  <a:pt x="6451327" y="15888"/>
                  <a:pt x="6486303" y="13272"/>
                  <a:pt x="6514789" y="8038"/>
                </a:cubicBezTo>
                <a:cubicBezTo>
                  <a:pt x="6547603" y="1868"/>
                  <a:pt x="6571758" y="5048"/>
                  <a:pt x="6589430" y="22993"/>
                </a:cubicBezTo>
                <a:cubicBezTo>
                  <a:pt x="6597361" y="31029"/>
                  <a:pt x="6620078" y="38881"/>
                  <a:pt x="6637745" y="40190"/>
                </a:cubicBezTo>
                <a:cubicBezTo>
                  <a:pt x="6690750" y="44115"/>
                  <a:pt x="6739429" y="38320"/>
                  <a:pt x="6790630" y="25609"/>
                </a:cubicBezTo>
                <a:cubicBezTo>
                  <a:pt x="6838586" y="13645"/>
                  <a:pt x="6898442" y="14954"/>
                  <a:pt x="6952890" y="10282"/>
                </a:cubicBezTo>
                <a:cubicBezTo>
                  <a:pt x="6991470" y="6916"/>
                  <a:pt x="7030053" y="0"/>
                  <a:pt x="7068995" y="0"/>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0CC1FDC-60B1-49C3-861C-17B43B8F4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8315"/>
            <a:ext cx="18288000" cy="1287417"/>
          </a:xfrm>
          <a:custGeom>
            <a:avLst/>
            <a:gdLst>
              <a:gd name="connsiteX0" fmla="*/ 7068995 w 12192000"/>
              <a:gd name="connsiteY0" fmla="*/ 0 h 858278"/>
              <a:gd name="connsiteX1" fmla="*/ 7213949 w 12192000"/>
              <a:gd name="connsiteY1" fmla="*/ 8225 h 858278"/>
              <a:gd name="connsiteX2" fmla="*/ 7328251 w 12192000"/>
              <a:gd name="connsiteY2" fmla="*/ 11589 h 858278"/>
              <a:gd name="connsiteX3" fmla="*/ 7420557 w 12192000"/>
              <a:gd name="connsiteY3" fmla="*/ 21122 h 858278"/>
              <a:gd name="connsiteX4" fmla="*/ 7453008 w 12192000"/>
              <a:gd name="connsiteY4" fmla="*/ 26731 h 858278"/>
              <a:gd name="connsiteX5" fmla="*/ 7710103 w 12192000"/>
              <a:gd name="connsiteY5" fmla="*/ 70471 h 858278"/>
              <a:gd name="connsiteX6" fmla="*/ 7984860 w 12192000"/>
              <a:gd name="connsiteY6" fmla="*/ 105427 h 858278"/>
              <a:gd name="connsiteX7" fmla="*/ 8162987 w 12192000"/>
              <a:gd name="connsiteY7" fmla="*/ 83368 h 858278"/>
              <a:gd name="connsiteX8" fmla="*/ 8229332 w 12192000"/>
              <a:gd name="connsiteY8" fmla="*/ 83743 h 858278"/>
              <a:gd name="connsiteX9" fmla="*/ 8534382 w 12192000"/>
              <a:gd name="connsiteY9" fmla="*/ 78696 h 858278"/>
              <a:gd name="connsiteX10" fmla="*/ 8588107 w 12192000"/>
              <a:gd name="connsiteY10" fmla="*/ 73275 h 858278"/>
              <a:gd name="connsiteX11" fmla="*/ 8878370 w 12192000"/>
              <a:gd name="connsiteY11" fmla="*/ 95520 h 858278"/>
              <a:gd name="connsiteX12" fmla="*/ 8983659 w 12192000"/>
              <a:gd name="connsiteY12" fmla="*/ 99259 h 858278"/>
              <a:gd name="connsiteX13" fmla="*/ 9080653 w 12192000"/>
              <a:gd name="connsiteY13" fmla="*/ 105427 h 858278"/>
              <a:gd name="connsiteX14" fmla="*/ 9216230 w 12192000"/>
              <a:gd name="connsiteY14" fmla="*/ 106922 h 858278"/>
              <a:gd name="connsiteX15" fmla="*/ 9356857 w 12192000"/>
              <a:gd name="connsiteY15" fmla="*/ 104118 h 858278"/>
              <a:gd name="connsiteX16" fmla="*/ 9513705 w 12192000"/>
              <a:gd name="connsiteY16" fmla="*/ 104679 h 858278"/>
              <a:gd name="connsiteX17" fmla="*/ 9575728 w 12192000"/>
              <a:gd name="connsiteY17" fmla="*/ 109538 h 858278"/>
              <a:gd name="connsiteX18" fmla="*/ 9743391 w 12192000"/>
              <a:gd name="connsiteY18" fmla="*/ 106174 h 858278"/>
              <a:gd name="connsiteX19" fmla="*/ 9831372 w 12192000"/>
              <a:gd name="connsiteY19" fmla="*/ 111781 h 858278"/>
              <a:gd name="connsiteX20" fmla="*/ 9976326 w 12192000"/>
              <a:gd name="connsiteY20" fmla="*/ 112904 h 858278"/>
              <a:gd name="connsiteX21" fmla="*/ 10023562 w 12192000"/>
              <a:gd name="connsiteY21" fmla="*/ 114213 h 858278"/>
              <a:gd name="connsiteX22" fmla="*/ 10065749 w 12192000"/>
              <a:gd name="connsiteY22" fmla="*/ 114960 h 858278"/>
              <a:gd name="connsiteX23" fmla="*/ 10210339 w 12192000"/>
              <a:gd name="connsiteY23" fmla="*/ 99631 h 858278"/>
              <a:gd name="connsiteX24" fmla="*/ 10338705 w 12192000"/>
              <a:gd name="connsiteY24" fmla="*/ 98697 h 858278"/>
              <a:gd name="connsiteX25" fmla="*/ 10563705 w 12192000"/>
              <a:gd name="connsiteY25" fmla="*/ 86359 h 858278"/>
              <a:gd name="connsiteX26" fmla="*/ 10613466 w 12192000"/>
              <a:gd name="connsiteY26" fmla="*/ 90659 h 858278"/>
              <a:gd name="connsiteX27" fmla="*/ 10769235 w 12192000"/>
              <a:gd name="connsiteY27" fmla="*/ 92341 h 858278"/>
              <a:gd name="connsiteX28" fmla="*/ 10857939 w 12192000"/>
              <a:gd name="connsiteY28" fmla="*/ 93650 h 858278"/>
              <a:gd name="connsiteX29" fmla="*/ 10967551 w 12192000"/>
              <a:gd name="connsiteY29" fmla="*/ 84677 h 858278"/>
              <a:gd name="connsiteX30" fmla="*/ 11157935 w 12192000"/>
              <a:gd name="connsiteY30" fmla="*/ 65612 h 858278"/>
              <a:gd name="connsiteX31" fmla="*/ 11208056 w 12192000"/>
              <a:gd name="connsiteY31" fmla="*/ 62621 h 858278"/>
              <a:gd name="connsiteX32" fmla="*/ 11299645 w 12192000"/>
              <a:gd name="connsiteY32" fmla="*/ 53460 h 858278"/>
              <a:gd name="connsiteX33" fmla="*/ 11316229 w 12192000"/>
              <a:gd name="connsiteY33" fmla="*/ 51778 h 858278"/>
              <a:gd name="connsiteX34" fmla="*/ 11455774 w 12192000"/>
              <a:gd name="connsiteY34" fmla="*/ 28599 h 858278"/>
              <a:gd name="connsiteX35" fmla="*/ 11528249 w 12192000"/>
              <a:gd name="connsiteY35" fmla="*/ 26731 h 858278"/>
              <a:gd name="connsiteX36" fmla="*/ 11736664 w 12192000"/>
              <a:gd name="connsiteY36" fmla="*/ 26543 h 858278"/>
              <a:gd name="connsiteX37" fmla="*/ 11825004 w 12192000"/>
              <a:gd name="connsiteY37" fmla="*/ 30095 h 858278"/>
              <a:gd name="connsiteX38" fmla="*/ 12037383 w 12192000"/>
              <a:gd name="connsiteY38" fmla="*/ 43740 h 858278"/>
              <a:gd name="connsiteX39" fmla="*/ 12170798 w 12192000"/>
              <a:gd name="connsiteY39" fmla="*/ 50469 h 858278"/>
              <a:gd name="connsiteX40" fmla="*/ 12192000 w 12192000"/>
              <a:gd name="connsiteY40" fmla="*/ 51944 h 858278"/>
              <a:gd name="connsiteX41" fmla="*/ 12192000 w 12192000"/>
              <a:gd name="connsiteY41" fmla="*/ 200794 h 858278"/>
              <a:gd name="connsiteX42" fmla="*/ 12145556 w 12192000"/>
              <a:gd name="connsiteY42" fmla="*/ 203937 h 858278"/>
              <a:gd name="connsiteX43" fmla="*/ 12007095 w 12192000"/>
              <a:gd name="connsiteY43" fmla="*/ 241882 h 858278"/>
              <a:gd name="connsiteX44" fmla="*/ 11918395 w 12192000"/>
              <a:gd name="connsiteY44" fmla="*/ 243752 h 858278"/>
              <a:gd name="connsiteX45" fmla="*/ 11762625 w 12192000"/>
              <a:gd name="connsiteY45" fmla="*/ 188608 h 858278"/>
              <a:gd name="connsiteX46" fmla="*/ 11699883 w 12192000"/>
              <a:gd name="connsiteY46" fmla="*/ 182254 h 858278"/>
              <a:gd name="connsiteX47" fmla="*/ 11591351 w 12192000"/>
              <a:gd name="connsiteY47" fmla="*/ 178702 h 858278"/>
              <a:gd name="connsiteX48" fmla="*/ 11492554 w 12192000"/>
              <a:gd name="connsiteY48" fmla="*/ 196272 h 858278"/>
              <a:gd name="connsiteX49" fmla="*/ 11259979 w 12192000"/>
              <a:gd name="connsiteY49" fmla="*/ 283006 h 858278"/>
              <a:gd name="connsiteX50" fmla="*/ 11221397 w 12192000"/>
              <a:gd name="connsiteY50" fmla="*/ 291605 h 858278"/>
              <a:gd name="connsiteX51" fmla="*/ 11153249 w 12192000"/>
              <a:gd name="connsiteY51" fmla="*/ 297401 h 858278"/>
              <a:gd name="connsiteX52" fmla="*/ 10884980 w 12192000"/>
              <a:gd name="connsiteY52" fmla="*/ 367310 h 858278"/>
              <a:gd name="connsiteX53" fmla="*/ 10826205 w 12192000"/>
              <a:gd name="connsiteY53" fmla="*/ 366749 h 858278"/>
              <a:gd name="connsiteX54" fmla="*/ 10729570 w 12192000"/>
              <a:gd name="connsiteY54" fmla="*/ 360767 h 858278"/>
              <a:gd name="connsiteX55" fmla="*/ 10625364 w 12192000"/>
              <a:gd name="connsiteY55" fmla="*/ 372171 h 858278"/>
              <a:gd name="connsiteX56" fmla="*/ 10549282 w 12192000"/>
              <a:gd name="connsiteY56" fmla="*/ 380208 h 858278"/>
              <a:gd name="connsiteX57" fmla="*/ 10336184 w 12192000"/>
              <a:gd name="connsiteY57" fmla="*/ 356656 h 858278"/>
              <a:gd name="connsiteX58" fmla="*/ 10158780 w 12192000"/>
              <a:gd name="connsiteY58" fmla="*/ 333477 h 858278"/>
              <a:gd name="connsiteX59" fmla="*/ 10134261 w 12192000"/>
              <a:gd name="connsiteY59" fmla="*/ 336654 h 858278"/>
              <a:gd name="connsiteX60" fmla="*/ 9898441 w 12192000"/>
              <a:gd name="connsiteY60" fmla="*/ 355722 h 858278"/>
              <a:gd name="connsiteX61" fmla="*/ 9795318 w 12192000"/>
              <a:gd name="connsiteY61" fmla="*/ 381703 h 858278"/>
              <a:gd name="connsiteX62" fmla="*/ 9653613 w 12192000"/>
              <a:gd name="connsiteY62" fmla="*/ 404695 h 858278"/>
              <a:gd name="connsiteX63" fmla="*/ 9496038 w 12192000"/>
              <a:gd name="connsiteY63" fmla="*/ 432174 h 858278"/>
              <a:gd name="connsiteX64" fmla="*/ 9380293 w 12192000"/>
              <a:gd name="connsiteY64" fmla="*/ 445446 h 858278"/>
              <a:gd name="connsiteX65" fmla="*/ 9209742 w 12192000"/>
              <a:gd name="connsiteY65" fmla="*/ 435726 h 858278"/>
              <a:gd name="connsiteX66" fmla="*/ 9174763 w 12192000"/>
              <a:gd name="connsiteY66" fmla="*/ 427874 h 858278"/>
              <a:gd name="connsiteX67" fmla="*/ 8839428 w 12192000"/>
              <a:gd name="connsiteY67" fmla="*/ 368992 h 858278"/>
              <a:gd name="connsiteX68" fmla="*/ 8615871 w 12192000"/>
              <a:gd name="connsiteY68" fmla="*/ 368244 h 858278"/>
              <a:gd name="connsiteX69" fmla="*/ 8541590 w 12192000"/>
              <a:gd name="connsiteY69" fmla="*/ 377030 h 858278"/>
              <a:gd name="connsiteX70" fmla="*/ 8406013 w 12192000"/>
              <a:gd name="connsiteY70" fmla="*/ 416097 h 858278"/>
              <a:gd name="connsiteX71" fmla="*/ 8346160 w 12192000"/>
              <a:gd name="connsiteY71" fmla="*/ 421706 h 858278"/>
              <a:gd name="connsiteX72" fmla="*/ 8240152 w 12192000"/>
              <a:gd name="connsiteY72" fmla="*/ 425445 h 858278"/>
              <a:gd name="connsiteX73" fmla="*/ 8010102 w 12192000"/>
              <a:gd name="connsiteY73" fmla="*/ 421706 h 858278"/>
              <a:gd name="connsiteX74" fmla="*/ 7710103 w 12192000"/>
              <a:gd name="connsiteY74" fmla="*/ 437595 h 858278"/>
              <a:gd name="connsiteX75" fmla="*/ 7591114 w 12192000"/>
              <a:gd name="connsiteY75" fmla="*/ 432735 h 858278"/>
              <a:gd name="connsiteX76" fmla="*/ 7462749 w 12192000"/>
              <a:gd name="connsiteY76" fmla="*/ 424322 h 858278"/>
              <a:gd name="connsiteX77" fmla="*/ 7425244 w 12192000"/>
              <a:gd name="connsiteY77" fmla="*/ 424697 h 858278"/>
              <a:gd name="connsiteX78" fmla="*/ 7228012 w 12192000"/>
              <a:gd name="connsiteY78" fmla="*/ 444510 h 858278"/>
              <a:gd name="connsiteX79" fmla="*/ 7182936 w 12192000"/>
              <a:gd name="connsiteY79" fmla="*/ 457783 h 858278"/>
              <a:gd name="connsiteX80" fmla="*/ 7065391 w 12192000"/>
              <a:gd name="connsiteY80" fmla="*/ 452362 h 858278"/>
              <a:gd name="connsiteX81" fmla="*/ 6960826 w 12192000"/>
              <a:gd name="connsiteY81" fmla="*/ 430679 h 858278"/>
              <a:gd name="connsiteX82" fmla="*/ 6361185 w 12192000"/>
              <a:gd name="connsiteY82" fmla="*/ 383946 h 858278"/>
              <a:gd name="connsiteX83" fmla="*/ 6000609 w 12192000"/>
              <a:gd name="connsiteY83" fmla="*/ 383198 h 858278"/>
              <a:gd name="connsiteX84" fmla="*/ 5748205 w 12192000"/>
              <a:gd name="connsiteY84" fmla="*/ 362637 h 858278"/>
              <a:gd name="connsiteX85" fmla="*/ 5706377 w 12192000"/>
              <a:gd name="connsiteY85" fmla="*/ 340954 h 858278"/>
              <a:gd name="connsiteX86" fmla="*/ 5552410 w 12192000"/>
              <a:gd name="connsiteY86" fmla="*/ 317962 h 858278"/>
              <a:gd name="connsiteX87" fmla="*/ 5406015 w 12192000"/>
              <a:gd name="connsiteY87" fmla="*/ 365442 h 858278"/>
              <a:gd name="connsiteX88" fmla="*/ 5222482 w 12192000"/>
              <a:gd name="connsiteY88" fmla="*/ 437222 h 858278"/>
              <a:gd name="connsiteX89" fmla="*/ 5122603 w 12192000"/>
              <a:gd name="connsiteY89" fmla="*/ 437781 h 858278"/>
              <a:gd name="connsiteX90" fmla="*/ 4916712 w 12192000"/>
              <a:gd name="connsiteY90" fmla="*/ 451801 h 858278"/>
              <a:gd name="connsiteX91" fmla="*/ 4773924 w 12192000"/>
              <a:gd name="connsiteY91" fmla="*/ 475728 h 858278"/>
              <a:gd name="connsiteX92" fmla="*/ 4573806 w 12192000"/>
              <a:gd name="connsiteY92" fmla="*/ 504140 h 858278"/>
              <a:gd name="connsiteX93" fmla="*/ 4499166 w 12192000"/>
              <a:gd name="connsiteY93" fmla="*/ 519094 h 858278"/>
              <a:gd name="connsiteX94" fmla="*/ 4320680 w 12192000"/>
              <a:gd name="connsiteY94" fmla="*/ 541339 h 858278"/>
              <a:gd name="connsiteX95" fmla="*/ 4172841 w 12192000"/>
              <a:gd name="connsiteY95" fmla="*/ 555918 h 858278"/>
              <a:gd name="connsiteX96" fmla="*/ 4053493 w 12192000"/>
              <a:gd name="connsiteY96" fmla="*/ 601529 h 858278"/>
              <a:gd name="connsiteX97" fmla="*/ 4015270 w 12192000"/>
              <a:gd name="connsiteY97" fmla="*/ 625082 h 858278"/>
              <a:gd name="connsiteX98" fmla="*/ 3983539 w 12192000"/>
              <a:gd name="connsiteY98" fmla="*/ 640223 h 858278"/>
              <a:gd name="connsiteX99" fmla="*/ 3842917 w 12192000"/>
              <a:gd name="connsiteY99" fmla="*/ 729013 h 858278"/>
              <a:gd name="connsiteX100" fmla="*/ 3827051 w 12192000"/>
              <a:gd name="connsiteY100" fmla="*/ 736490 h 858278"/>
              <a:gd name="connsiteX101" fmla="*/ 3636666 w 12192000"/>
              <a:gd name="connsiteY101" fmla="*/ 777428 h 858278"/>
              <a:gd name="connsiteX102" fmla="*/ 3569598 w 12192000"/>
              <a:gd name="connsiteY102" fmla="*/ 799671 h 858278"/>
              <a:gd name="connsiteX103" fmla="*/ 3431859 w 12192000"/>
              <a:gd name="connsiteY103" fmla="*/ 855189 h 858278"/>
              <a:gd name="connsiteX104" fmla="*/ 3377411 w 12192000"/>
              <a:gd name="connsiteY104" fmla="*/ 857058 h 858278"/>
              <a:gd name="connsiteX105" fmla="*/ 3176930 w 12192000"/>
              <a:gd name="connsiteY105" fmla="*/ 823786 h 858278"/>
              <a:gd name="connsiteX106" fmla="*/ 3075245 w 12192000"/>
              <a:gd name="connsiteY106" fmla="*/ 786212 h 858278"/>
              <a:gd name="connsiteX107" fmla="*/ 3039911 w 12192000"/>
              <a:gd name="connsiteY107" fmla="*/ 771258 h 858278"/>
              <a:gd name="connsiteX108" fmla="*/ 2790392 w 12192000"/>
              <a:gd name="connsiteY108" fmla="*/ 787334 h 858278"/>
              <a:gd name="connsiteX109" fmla="*/ 2720801 w 12192000"/>
              <a:gd name="connsiteY109" fmla="*/ 790887 h 858278"/>
              <a:gd name="connsiteX110" fmla="*/ 2482098 w 12192000"/>
              <a:gd name="connsiteY110" fmla="*/ 808832 h 858278"/>
              <a:gd name="connsiteX111" fmla="*/ 2432700 w 12192000"/>
              <a:gd name="connsiteY111" fmla="*/ 804532 h 858278"/>
              <a:gd name="connsiteX112" fmla="*/ 2111065 w 12192000"/>
              <a:gd name="connsiteY112" fmla="*/ 800980 h 858278"/>
              <a:gd name="connsiteX113" fmla="*/ 2088707 w 12192000"/>
              <a:gd name="connsiteY113" fmla="*/ 811261 h 858278"/>
              <a:gd name="connsiteX114" fmla="*/ 1973323 w 12192000"/>
              <a:gd name="connsiteY114" fmla="*/ 841731 h 858278"/>
              <a:gd name="connsiteX115" fmla="*/ 1819359 w 12192000"/>
              <a:gd name="connsiteY115" fmla="*/ 849581 h 858278"/>
              <a:gd name="connsiteX116" fmla="*/ 1791232 w 12192000"/>
              <a:gd name="connsiteY116" fmla="*/ 846776 h 858278"/>
              <a:gd name="connsiteX117" fmla="*/ 1687387 w 12192000"/>
              <a:gd name="connsiteY117" fmla="*/ 827897 h 858278"/>
              <a:gd name="connsiteX118" fmla="*/ 1454092 w 12192000"/>
              <a:gd name="connsiteY118" fmla="*/ 810327 h 858278"/>
              <a:gd name="connsiteX119" fmla="*/ 1408662 w 12192000"/>
              <a:gd name="connsiteY119" fmla="*/ 803970 h 858278"/>
              <a:gd name="connsiteX120" fmla="*/ 1326809 w 12192000"/>
              <a:gd name="connsiteY120" fmla="*/ 794064 h 858278"/>
              <a:gd name="connsiteX121" fmla="*/ 1105054 w 12192000"/>
              <a:gd name="connsiteY121" fmla="*/ 787521 h 858278"/>
              <a:gd name="connsiteX122" fmla="*/ 997604 w 12192000"/>
              <a:gd name="connsiteY122" fmla="*/ 797241 h 858278"/>
              <a:gd name="connsiteX123" fmla="*/ 949648 w 12192000"/>
              <a:gd name="connsiteY123" fmla="*/ 796680 h 858278"/>
              <a:gd name="connsiteX124" fmla="*/ 789552 w 12192000"/>
              <a:gd name="connsiteY124" fmla="*/ 771819 h 858278"/>
              <a:gd name="connsiteX125" fmla="*/ 396881 w 12192000"/>
              <a:gd name="connsiteY125" fmla="*/ 787707 h 858278"/>
              <a:gd name="connsiteX126" fmla="*/ 272843 w 12192000"/>
              <a:gd name="connsiteY126" fmla="*/ 801166 h 858278"/>
              <a:gd name="connsiteX127" fmla="*/ 206859 w 12192000"/>
              <a:gd name="connsiteY127" fmla="*/ 803036 h 858278"/>
              <a:gd name="connsiteX128" fmla="*/ 114552 w 12192000"/>
              <a:gd name="connsiteY128" fmla="*/ 784157 h 858278"/>
              <a:gd name="connsiteX129" fmla="*/ 30492 w 12192000"/>
              <a:gd name="connsiteY129" fmla="*/ 773619 h 858278"/>
              <a:gd name="connsiteX130" fmla="*/ 0 w 12192000"/>
              <a:gd name="connsiteY130" fmla="*/ 776145 h 858278"/>
              <a:gd name="connsiteX131" fmla="*/ 0 w 12192000"/>
              <a:gd name="connsiteY131" fmla="*/ 281806 h 858278"/>
              <a:gd name="connsiteX132" fmla="*/ 106258 w 12192000"/>
              <a:gd name="connsiteY132" fmla="*/ 293849 h 858278"/>
              <a:gd name="connsiteX133" fmla="*/ 145560 w 12192000"/>
              <a:gd name="connsiteY133" fmla="*/ 300203 h 858278"/>
              <a:gd name="connsiteX134" fmla="*/ 178377 w 12192000"/>
              <a:gd name="connsiteY134" fmla="*/ 310859 h 858278"/>
              <a:gd name="connsiteX135" fmla="*/ 278612 w 12192000"/>
              <a:gd name="connsiteY135" fmla="*/ 335345 h 858278"/>
              <a:gd name="connsiteX136" fmla="*/ 361546 w 12192000"/>
              <a:gd name="connsiteY136" fmla="*/ 336093 h 858278"/>
              <a:gd name="connsiteX137" fmla="*/ 476567 w 12192000"/>
              <a:gd name="connsiteY137" fmla="*/ 349926 h 858278"/>
              <a:gd name="connsiteX138" fmla="*/ 691112 w 12192000"/>
              <a:gd name="connsiteY138" fmla="*/ 363572 h 858278"/>
              <a:gd name="connsiteX139" fmla="*/ 735104 w 12192000"/>
              <a:gd name="connsiteY139" fmla="*/ 371424 h 858278"/>
              <a:gd name="connsiteX140" fmla="*/ 1001208 w 12192000"/>
              <a:gd name="connsiteY140" fmla="*/ 408622 h 858278"/>
              <a:gd name="connsiteX141" fmla="*/ 1214309 w 12192000"/>
              <a:gd name="connsiteY141" fmla="*/ 407873 h 858278"/>
              <a:gd name="connsiteX142" fmla="*/ 1230894 w 12192000"/>
              <a:gd name="connsiteY142" fmla="*/ 406191 h 858278"/>
              <a:gd name="connsiteX143" fmla="*/ 1312386 w 12192000"/>
              <a:gd name="connsiteY143" fmla="*/ 393855 h 858278"/>
              <a:gd name="connsiteX144" fmla="*/ 1438590 w 12192000"/>
              <a:gd name="connsiteY144" fmla="*/ 397218 h 858278"/>
              <a:gd name="connsiteX145" fmla="*/ 1525488 w 12192000"/>
              <a:gd name="connsiteY145" fmla="*/ 414229 h 858278"/>
              <a:gd name="connsiteX146" fmla="*/ 1633661 w 12192000"/>
              <a:gd name="connsiteY146" fmla="*/ 414977 h 858278"/>
              <a:gd name="connsiteX147" fmla="*/ 1757340 w 12192000"/>
              <a:gd name="connsiteY147" fmla="*/ 404323 h 858278"/>
              <a:gd name="connsiteX148" fmla="*/ 1812867 w 12192000"/>
              <a:gd name="connsiteY148" fmla="*/ 402079 h 858278"/>
              <a:gd name="connsiteX149" fmla="*/ 1965392 w 12192000"/>
              <a:gd name="connsiteY149" fmla="*/ 380021 h 858278"/>
              <a:gd name="connsiteX150" fmla="*/ 2056257 w 12192000"/>
              <a:gd name="connsiteY150" fmla="*/ 385442 h 858278"/>
              <a:gd name="connsiteX151" fmla="*/ 2145680 w 12192000"/>
              <a:gd name="connsiteY151" fmla="*/ 400023 h 858278"/>
              <a:gd name="connsiteX152" fmla="*/ 2203009 w 12192000"/>
              <a:gd name="connsiteY152" fmla="*/ 414043 h 858278"/>
              <a:gd name="connsiteX153" fmla="*/ 2318757 w 12192000"/>
              <a:gd name="connsiteY153" fmla="*/ 423949 h 858278"/>
              <a:gd name="connsiteX154" fmla="*/ 2340028 w 12192000"/>
              <a:gd name="connsiteY154" fmla="*/ 422454 h 858278"/>
              <a:gd name="connsiteX155" fmla="*/ 2685467 w 12192000"/>
              <a:gd name="connsiteY155" fmla="*/ 410116 h 858278"/>
              <a:gd name="connsiteX156" fmla="*/ 2822482 w 12192000"/>
              <a:gd name="connsiteY156" fmla="*/ 390303 h 858278"/>
              <a:gd name="connsiteX157" fmla="*/ 2851692 w 12192000"/>
              <a:gd name="connsiteY157" fmla="*/ 387873 h 858278"/>
              <a:gd name="connsiteX158" fmla="*/ 3143397 w 12192000"/>
              <a:gd name="connsiteY158" fmla="*/ 365628 h 858278"/>
              <a:gd name="connsiteX159" fmla="*/ 3175847 w 12192000"/>
              <a:gd name="connsiteY159" fmla="*/ 364694 h 858278"/>
              <a:gd name="connsiteX160" fmla="*/ 3266354 w 12192000"/>
              <a:gd name="connsiteY160" fmla="*/ 368619 h 858278"/>
              <a:gd name="connsiteX161" fmla="*/ 3479815 w 12192000"/>
              <a:gd name="connsiteY161" fmla="*/ 328243 h 858278"/>
              <a:gd name="connsiteX162" fmla="*/ 3693636 w 12192000"/>
              <a:gd name="connsiteY162" fmla="*/ 314409 h 858278"/>
              <a:gd name="connsiteX163" fmla="*/ 3811186 w 12192000"/>
              <a:gd name="connsiteY163" fmla="*/ 314598 h 858278"/>
              <a:gd name="connsiteX164" fmla="*/ 3895199 w 12192000"/>
              <a:gd name="connsiteY164" fmla="*/ 304689 h 858278"/>
              <a:gd name="connsiteX165" fmla="*/ 4101809 w 12192000"/>
              <a:gd name="connsiteY165" fmla="*/ 274595 h 858278"/>
              <a:gd name="connsiteX166" fmla="*/ 4199167 w 12192000"/>
              <a:gd name="connsiteY166" fmla="*/ 269922 h 858278"/>
              <a:gd name="connsiteX167" fmla="*/ 4302653 w 12192000"/>
              <a:gd name="connsiteY167" fmla="*/ 259827 h 858278"/>
              <a:gd name="connsiteX168" fmla="*/ 4558660 w 12192000"/>
              <a:gd name="connsiteY168" fmla="*/ 214592 h 858278"/>
              <a:gd name="connsiteX169" fmla="*/ 4767795 w 12192000"/>
              <a:gd name="connsiteY169" fmla="*/ 217208 h 858278"/>
              <a:gd name="connsiteX170" fmla="*/ 4901207 w 12192000"/>
              <a:gd name="connsiteY170" fmla="*/ 216648 h 858278"/>
              <a:gd name="connsiteX171" fmla="*/ 5060224 w 12192000"/>
              <a:gd name="connsiteY171" fmla="*/ 201694 h 858278"/>
              <a:gd name="connsiteX172" fmla="*/ 5190391 w 12192000"/>
              <a:gd name="connsiteY172" fmla="*/ 179822 h 858278"/>
              <a:gd name="connsiteX173" fmla="*/ 5370320 w 12192000"/>
              <a:gd name="connsiteY173" fmla="*/ 162439 h 858278"/>
              <a:gd name="connsiteX174" fmla="*/ 5549530 w 12192000"/>
              <a:gd name="connsiteY174" fmla="*/ 128978 h 858278"/>
              <a:gd name="connsiteX175" fmla="*/ 5674647 w 12192000"/>
              <a:gd name="connsiteY175" fmla="*/ 103370 h 858278"/>
              <a:gd name="connsiteX176" fmla="*/ 5848803 w 12192000"/>
              <a:gd name="connsiteY176" fmla="*/ 80752 h 858278"/>
              <a:gd name="connsiteX177" fmla="*/ 6115270 w 12192000"/>
              <a:gd name="connsiteY177" fmla="*/ 64864 h 858278"/>
              <a:gd name="connsiteX178" fmla="*/ 6237866 w 12192000"/>
              <a:gd name="connsiteY178" fmla="*/ 63180 h 858278"/>
              <a:gd name="connsiteX179" fmla="*/ 6431858 w 12192000"/>
              <a:gd name="connsiteY179" fmla="*/ 25983 h 858278"/>
              <a:gd name="connsiteX180" fmla="*/ 6514789 w 12192000"/>
              <a:gd name="connsiteY180" fmla="*/ 8038 h 858278"/>
              <a:gd name="connsiteX181" fmla="*/ 6589430 w 12192000"/>
              <a:gd name="connsiteY181" fmla="*/ 22993 h 858278"/>
              <a:gd name="connsiteX182" fmla="*/ 6637745 w 12192000"/>
              <a:gd name="connsiteY182" fmla="*/ 40190 h 858278"/>
              <a:gd name="connsiteX183" fmla="*/ 6790630 w 12192000"/>
              <a:gd name="connsiteY183" fmla="*/ 25609 h 858278"/>
              <a:gd name="connsiteX184" fmla="*/ 6952890 w 12192000"/>
              <a:gd name="connsiteY184" fmla="*/ 10282 h 858278"/>
              <a:gd name="connsiteX185" fmla="*/ 7068995 w 12192000"/>
              <a:gd name="connsiteY185" fmla="*/ 0 h 8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2192000" h="858278">
                <a:moveTo>
                  <a:pt x="7068995" y="0"/>
                </a:moveTo>
                <a:cubicBezTo>
                  <a:pt x="7117313" y="0"/>
                  <a:pt x="7165270" y="5982"/>
                  <a:pt x="7213949" y="8225"/>
                </a:cubicBezTo>
                <a:cubicBezTo>
                  <a:pt x="7251807" y="10093"/>
                  <a:pt x="7290390" y="9345"/>
                  <a:pt x="7328251" y="11589"/>
                </a:cubicBezTo>
                <a:cubicBezTo>
                  <a:pt x="7359262" y="13272"/>
                  <a:pt x="7389909" y="17570"/>
                  <a:pt x="7420557" y="21122"/>
                </a:cubicBezTo>
                <a:cubicBezTo>
                  <a:pt x="7431737" y="22431"/>
                  <a:pt x="7442916" y="27479"/>
                  <a:pt x="7453008" y="26731"/>
                </a:cubicBezTo>
                <a:cubicBezTo>
                  <a:pt x="7553251" y="18693"/>
                  <a:pt x="7625366" y="54583"/>
                  <a:pt x="7710103" y="70471"/>
                </a:cubicBezTo>
                <a:cubicBezTo>
                  <a:pt x="7799166" y="87295"/>
                  <a:pt x="7885345" y="113090"/>
                  <a:pt x="7984860" y="105427"/>
                </a:cubicBezTo>
                <a:cubicBezTo>
                  <a:pt x="8045078" y="100754"/>
                  <a:pt x="8103129" y="89911"/>
                  <a:pt x="8162987" y="83368"/>
                </a:cubicBezTo>
                <a:cubicBezTo>
                  <a:pt x="8184261" y="81125"/>
                  <a:pt x="8208058" y="81500"/>
                  <a:pt x="8229332" y="83743"/>
                </a:cubicBezTo>
                <a:cubicBezTo>
                  <a:pt x="8332097" y="94025"/>
                  <a:pt x="8433417" y="95520"/>
                  <a:pt x="8534382" y="78696"/>
                </a:cubicBezTo>
                <a:cubicBezTo>
                  <a:pt x="8551686" y="75891"/>
                  <a:pt x="8570076" y="73275"/>
                  <a:pt x="8588107" y="73275"/>
                </a:cubicBezTo>
                <a:cubicBezTo>
                  <a:pt x="8686903" y="73275"/>
                  <a:pt x="8783897" y="77200"/>
                  <a:pt x="8878370" y="95520"/>
                </a:cubicBezTo>
                <a:cubicBezTo>
                  <a:pt x="8910101" y="101688"/>
                  <a:pt x="8948685" y="97763"/>
                  <a:pt x="8983659" y="99259"/>
                </a:cubicBezTo>
                <a:cubicBezTo>
                  <a:pt x="9016109" y="100566"/>
                  <a:pt x="9049283" y="101127"/>
                  <a:pt x="9080653" y="105427"/>
                </a:cubicBezTo>
                <a:cubicBezTo>
                  <a:pt x="9126447" y="111781"/>
                  <a:pt x="9168994" y="112529"/>
                  <a:pt x="9216230" y="106922"/>
                </a:cubicBezTo>
                <a:cubicBezTo>
                  <a:pt x="9261301" y="101688"/>
                  <a:pt x="9309980" y="104304"/>
                  <a:pt x="9356857" y="104118"/>
                </a:cubicBezTo>
                <a:cubicBezTo>
                  <a:pt x="9409140" y="103931"/>
                  <a:pt x="9461422" y="103745"/>
                  <a:pt x="9513705" y="104679"/>
                </a:cubicBezTo>
                <a:cubicBezTo>
                  <a:pt x="9534620" y="105052"/>
                  <a:pt x="9558416" y="112529"/>
                  <a:pt x="9575728" y="109538"/>
                </a:cubicBezTo>
                <a:cubicBezTo>
                  <a:pt x="9631615" y="99445"/>
                  <a:pt x="9687505" y="111595"/>
                  <a:pt x="9743391" y="106174"/>
                </a:cubicBezTo>
                <a:cubicBezTo>
                  <a:pt x="9770799" y="103370"/>
                  <a:pt x="9801807" y="111033"/>
                  <a:pt x="9831372" y="111781"/>
                </a:cubicBezTo>
                <a:cubicBezTo>
                  <a:pt x="9879691" y="113090"/>
                  <a:pt x="9928007" y="112529"/>
                  <a:pt x="9976326" y="112904"/>
                </a:cubicBezTo>
                <a:cubicBezTo>
                  <a:pt x="9992191" y="113090"/>
                  <a:pt x="10007697" y="113838"/>
                  <a:pt x="10023562" y="114213"/>
                </a:cubicBezTo>
                <a:cubicBezTo>
                  <a:pt x="10037626" y="114586"/>
                  <a:pt x="10052409" y="116267"/>
                  <a:pt x="10065749" y="114960"/>
                </a:cubicBezTo>
                <a:cubicBezTo>
                  <a:pt x="10114068" y="110286"/>
                  <a:pt x="10161664" y="102622"/>
                  <a:pt x="10210339" y="99631"/>
                </a:cubicBezTo>
                <a:cubicBezTo>
                  <a:pt x="10252526" y="97015"/>
                  <a:pt x="10296159" y="100566"/>
                  <a:pt x="10338705" y="98697"/>
                </a:cubicBezTo>
                <a:cubicBezTo>
                  <a:pt x="10413705" y="95520"/>
                  <a:pt x="10488705" y="89911"/>
                  <a:pt x="10563705" y="86359"/>
                </a:cubicBezTo>
                <a:cubicBezTo>
                  <a:pt x="10579933" y="85611"/>
                  <a:pt x="10596878" y="90286"/>
                  <a:pt x="10613466" y="90659"/>
                </a:cubicBezTo>
                <a:cubicBezTo>
                  <a:pt x="10665389" y="91593"/>
                  <a:pt x="10717312" y="91782"/>
                  <a:pt x="10769235" y="92341"/>
                </a:cubicBezTo>
                <a:cubicBezTo>
                  <a:pt x="10798801" y="92529"/>
                  <a:pt x="10828730" y="91968"/>
                  <a:pt x="10857939" y="93650"/>
                </a:cubicBezTo>
                <a:cubicBezTo>
                  <a:pt x="10896518" y="95893"/>
                  <a:pt x="10931493" y="99259"/>
                  <a:pt x="10967551" y="84677"/>
                </a:cubicBezTo>
                <a:cubicBezTo>
                  <a:pt x="11023081" y="62060"/>
                  <a:pt x="11093755" y="70846"/>
                  <a:pt x="11157935" y="65612"/>
                </a:cubicBezTo>
                <a:cubicBezTo>
                  <a:pt x="11174524" y="64303"/>
                  <a:pt x="11191472" y="64116"/>
                  <a:pt x="11208056" y="62621"/>
                </a:cubicBezTo>
                <a:cubicBezTo>
                  <a:pt x="11238708" y="59817"/>
                  <a:pt x="11268993" y="56639"/>
                  <a:pt x="11299645" y="53460"/>
                </a:cubicBezTo>
                <a:cubicBezTo>
                  <a:pt x="11305051" y="52901"/>
                  <a:pt x="11311180" y="52712"/>
                  <a:pt x="11316229" y="51778"/>
                </a:cubicBezTo>
                <a:cubicBezTo>
                  <a:pt x="11362747" y="43928"/>
                  <a:pt x="11408537" y="34956"/>
                  <a:pt x="11455774" y="28599"/>
                </a:cubicBezTo>
                <a:cubicBezTo>
                  <a:pt x="11478851" y="25422"/>
                  <a:pt x="11504452" y="25047"/>
                  <a:pt x="11528249" y="26731"/>
                </a:cubicBezTo>
                <a:cubicBezTo>
                  <a:pt x="11597839" y="31590"/>
                  <a:pt x="11666710" y="33647"/>
                  <a:pt x="11736664" y="26543"/>
                </a:cubicBezTo>
                <a:cubicBezTo>
                  <a:pt x="11764427" y="23740"/>
                  <a:pt x="11795439" y="28413"/>
                  <a:pt x="11825004" y="30095"/>
                </a:cubicBezTo>
                <a:cubicBezTo>
                  <a:pt x="11895677" y="34581"/>
                  <a:pt x="11966350" y="39442"/>
                  <a:pt x="12037383" y="43740"/>
                </a:cubicBezTo>
                <a:cubicBezTo>
                  <a:pt x="12081735" y="46358"/>
                  <a:pt x="12126447" y="47853"/>
                  <a:pt x="12170798" y="50469"/>
                </a:cubicBezTo>
                <a:lnTo>
                  <a:pt x="12192000" y="51944"/>
                </a:lnTo>
                <a:lnTo>
                  <a:pt x="12192000" y="200794"/>
                </a:lnTo>
                <a:lnTo>
                  <a:pt x="12145556" y="203937"/>
                </a:lnTo>
                <a:cubicBezTo>
                  <a:pt x="12092914" y="208610"/>
                  <a:pt x="12045318" y="220012"/>
                  <a:pt x="12007095" y="241882"/>
                </a:cubicBezTo>
                <a:cubicBezTo>
                  <a:pt x="11969958" y="263193"/>
                  <a:pt x="11961304" y="260763"/>
                  <a:pt x="11918395" y="243752"/>
                </a:cubicBezTo>
                <a:cubicBezTo>
                  <a:pt x="11868274" y="223937"/>
                  <a:pt x="11816350" y="205619"/>
                  <a:pt x="11762625" y="188608"/>
                </a:cubicBezTo>
                <a:cubicBezTo>
                  <a:pt x="11745677" y="183188"/>
                  <a:pt x="11721158" y="183375"/>
                  <a:pt x="11699883" y="182254"/>
                </a:cubicBezTo>
                <a:cubicBezTo>
                  <a:pt x="11663826" y="180197"/>
                  <a:pt x="11626685" y="176459"/>
                  <a:pt x="11591351" y="178702"/>
                </a:cubicBezTo>
                <a:cubicBezTo>
                  <a:pt x="11557458" y="180945"/>
                  <a:pt x="11523922" y="188608"/>
                  <a:pt x="11492554" y="196272"/>
                </a:cubicBezTo>
                <a:cubicBezTo>
                  <a:pt x="11404933" y="217769"/>
                  <a:pt x="11324524" y="244500"/>
                  <a:pt x="11259979" y="283006"/>
                </a:cubicBezTo>
                <a:cubicBezTo>
                  <a:pt x="11251689" y="288053"/>
                  <a:pt x="11235101" y="289924"/>
                  <a:pt x="11221397" y="291605"/>
                </a:cubicBezTo>
                <a:cubicBezTo>
                  <a:pt x="11199043" y="294410"/>
                  <a:pt x="11175966" y="297026"/>
                  <a:pt x="11153249" y="297401"/>
                </a:cubicBezTo>
                <a:cubicBezTo>
                  <a:pt x="11042914" y="299269"/>
                  <a:pt x="10956376" y="325439"/>
                  <a:pt x="10884980" y="367310"/>
                </a:cubicBezTo>
                <a:cubicBezTo>
                  <a:pt x="10864428" y="379273"/>
                  <a:pt x="10848562" y="380582"/>
                  <a:pt x="10826205" y="366749"/>
                </a:cubicBezTo>
                <a:cubicBezTo>
                  <a:pt x="10800247" y="350674"/>
                  <a:pt x="10763107" y="357029"/>
                  <a:pt x="10729570" y="360767"/>
                </a:cubicBezTo>
                <a:cubicBezTo>
                  <a:pt x="10694958" y="364506"/>
                  <a:pt x="10659980" y="368433"/>
                  <a:pt x="10625364" y="372171"/>
                </a:cubicBezTo>
                <a:cubicBezTo>
                  <a:pt x="10599766" y="374787"/>
                  <a:pt x="10574524" y="377030"/>
                  <a:pt x="10549282" y="380208"/>
                </a:cubicBezTo>
                <a:cubicBezTo>
                  <a:pt x="10470678" y="390116"/>
                  <a:pt x="10400005" y="387125"/>
                  <a:pt x="10336184" y="356656"/>
                </a:cubicBezTo>
                <a:cubicBezTo>
                  <a:pt x="10287505" y="333291"/>
                  <a:pt x="10225126" y="326373"/>
                  <a:pt x="10158780" y="333477"/>
                </a:cubicBezTo>
                <a:cubicBezTo>
                  <a:pt x="10150486" y="334411"/>
                  <a:pt x="10140030" y="338150"/>
                  <a:pt x="10134261" y="336654"/>
                </a:cubicBezTo>
                <a:cubicBezTo>
                  <a:pt x="10047362" y="314784"/>
                  <a:pt x="9978491" y="353292"/>
                  <a:pt x="9898441" y="355722"/>
                </a:cubicBezTo>
                <a:cubicBezTo>
                  <a:pt x="9863107" y="356842"/>
                  <a:pt x="9827049" y="370676"/>
                  <a:pt x="9795318" y="381703"/>
                </a:cubicBezTo>
                <a:cubicBezTo>
                  <a:pt x="9751686" y="396846"/>
                  <a:pt x="9712743" y="411425"/>
                  <a:pt x="9653613" y="404695"/>
                </a:cubicBezTo>
                <a:cubicBezTo>
                  <a:pt x="9594478" y="397780"/>
                  <a:pt x="9540390" y="410491"/>
                  <a:pt x="9496038" y="432174"/>
                </a:cubicBezTo>
                <a:cubicBezTo>
                  <a:pt x="9462145" y="448624"/>
                  <a:pt x="9425005" y="450119"/>
                  <a:pt x="9380293" y="445446"/>
                </a:cubicBezTo>
                <a:cubicBezTo>
                  <a:pt x="9324403" y="439651"/>
                  <a:pt x="9266351" y="439276"/>
                  <a:pt x="9209742" y="435726"/>
                </a:cubicBezTo>
                <a:cubicBezTo>
                  <a:pt x="9197480" y="434979"/>
                  <a:pt x="9181978" y="432361"/>
                  <a:pt x="9174763" y="427874"/>
                </a:cubicBezTo>
                <a:cubicBezTo>
                  <a:pt x="9086422" y="372171"/>
                  <a:pt x="8962024" y="371610"/>
                  <a:pt x="8839428" y="368992"/>
                </a:cubicBezTo>
                <a:cubicBezTo>
                  <a:pt x="8765151" y="367310"/>
                  <a:pt x="8690511" y="367310"/>
                  <a:pt x="8615871" y="368244"/>
                </a:cubicBezTo>
                <a:cubicBezTo>
                  <a:pt x="8590628" y="368433"/>
                  <a:pt x="8563948" y="371424"/>
                  <a:pt x="8541590" y="377030"/>
                </a:cubicBezTo>
                <a:cubicBezTo>
                  <a:pt x="8495076" y="388807"/>
                  <a:pt x="8452171" y="404134"/>
                  <a:pt x="8406013" y="416097"/>
                </a:cubicBezTo>
                <a:cubicBezTo>
                  <a:pt x="8388709" y="420772"/>
                  <a:pt x="8366352" y="420959"/>
                  <a:pt x="8346160" y="421706"/>
                </a:cubicBezTo>
                <a:cubicBezTo>
                  <a:pt x="8310462" y="423202"/>
                  <a:pt x="8270800" y="418715"/>
                  <a:pt x="8240152" y="425445"/>
                </a:cubicBezTo>
                <a:cubicBezTo>
                  <a:pt x="8160461" y="442828"/>
                  <a:pt x="8085821" y="438903"/>
                  <a:pt x="8010102" y="421706"/>
                </a:cubicBezTo>
                <a:cubicBezTo>
                  <a:pt x="7904091" y="397593"/>
                  <a:pt x="7803853" y="399462"/>
                  <a:pt x="7710103" y="437595"/>
                </a:cubicBezTo>
                <a:cubicBezTo>
                  <a:pt x="7667915" y="454792"/>
                  <a:pt x="7626808" y="446567"/>
                  <a:pt x="7591114" y="432735"/>
                </a:cubicBezTo>
                <a:cubicBezTo>
                  <a:pt x="7550006" y="416659"/>
                  <a:pt x="7509980" y="412547"/>
                  <a:pt x="7462749" y="424322"/>
                </a:cubicBezTo>
                <a:cubicBezTo>
                  <a:pt x="7452289" y="426940"/>
                  <a:pt x="7437506" y="425631"/>
                  <a:pt x="7425244" y="424697"/>
                </a:cubicBezTo>
                <a:cubicBezTo>
                  <a:pt x="7355294" y="420024"/>
                  <a:pt x="7284982" y="412173"/>
                  <a:pt x="7228012" y="444510"/>
                </a:cubicBezTo>
                <a:cubicBezTo>
                  <a:pt x="7216832" y="450867"/>
                  <a:pt x="7198083" y="453483"/>
                  <a:pt x="7182936" y="457783"/>
                </a:cubicBezTo>
                <a:cubicBezTo>
                  <a:pt x="7119476" y="475355"/>
                  <a:pt x="7122000" y="473671"/>
                  <a:pt x="7065391" y="452362"/>
                </a:cubicBezTo>
                <a:cubicBezTo>
                  <a:pt x="7035822" y="441147"/>
                  <a:pt x="6995078" y="429745"/>
                  <a:pt x="6960826" y="430679"/>
                </a:cubicBezTo>
                <a:cubicBezTo>
                  <a:pt x="6754212" y="436286"/>
                  <a:pt x="6557699" y="409368"/>
                  <a:pt x="6361185" y="383946"/>
                </a:cubicBezTo>
                <a:cubicBezTo>
                  <a:pt x="6240032" y="368244"/>
                  <a:pt x="6121762" y="367310"/>
                  <a:pt x="6000609" y="383198"/>
                </a:cubicBezTo>
                <a:cubicBezTo>
                  <a:pt x="5912987" y="394789"/>
                  <a:pt x="5830053" y="375721"/>
                  <a:pt x="5748205" y="362637"/>
                </a:cubicBezTo>
                <a:cubicBezTo>
                  <a:pt x="5731256" y="360021"/>
                  <a:pt x="5715391" y="349740"/>
                  <a:pt x="5706377" y="340954"/>
                </a:cubicBezTo>
                <a:cubicBezTo>
                  <a:pt x="5673924" y="309923"/>
                  <a:pt x="5620199" y="305064"/>
                  <a:pt x="5552410" y="317962"/>
                </a:cubicBezTo>
                <a:cubicBezTo>
                  <a:pt x="5498686" y="328057"/>
                  <a:pt x="5449647" y="341515"/>
                  <a:pt x="5406015" y="365442"/>
                </a:cubicBezTo>
                <a:cubicBezTo>
                  <a:pt x="5354814" y="393480"/>
                  <a:pt x="5301809" y="425445"/>
                  <a:pt x="5222482" y="437222"/>
                </a:cubicBezTo>
                <a:cubicBezTo>
                  <a:pt x="5188226" y="442267"/>
                  <a:pt x="5158661" y="443015"/>
                  <a:pt x="5122603" y="437781"/>
                </a:cubicBezTo>
                <a:cubicBezTo>
                  <a:pt x="5052649" y="427688"/>
                  <a:pt x="4982340" y="420584"/>
                  <a:pt x="4916712" y="451801"/>
                </a:cubicBezTo>
                <a:cubicBezTo>
                  <a:pt x="4880655" y="468998"/>
                  <a:pt x="4831976" y="480027"/>
                  <a:pt x="4773924" y="475728"/>
                </a:cubicBezTo>
                <a:cubicBezTo>
                  <a:pt x="4701449" y="470307"/>
                  <a:pt x="4635463" y="483952"/>
                  <a:pt x="4573806" y="504140"/>
                </a:cubicBezTo>
                <a:cubicBezTo>
                  <a:pt x="4551809" y="511431"/>
                  <a:pt x="4524764" y="515542"/>
                  <a:pt x="4499166" y="519094"/>
                </a:cubicBezTo>
                <a:cubicBezTo>
                  <a:pt x="4440032" y="527319"/>
                  <a:pt x="4380534" y="534610"/>
                  <a:pt x="4320680" y="541339"/>
                </a:cubicBezTo>
                <a:cubicBezTo>
                  <a:pt x="4271642" y="546946"/>
                  <a:pt x="4222244" y="551059"/>
                  <a:pt x="4172841" y="555918"/>
                </a:cubicBezTo>
                <a:cubicBezTo>
                  <a:pt x="4118757" y="561152"/>
                  <a:pt x="4075848" y="573304"/>
                  <a:pt x="4053493" y="601529"/>
                </a:cubicBezTo>
                <a:cubicBezTo>
                  <a:pt x="4046282" y="610501"/>
                  <a:pt x="4028974" y="617605"/>
                  <a:pt x="4015270" y="625082"/>
                </a:cubicBezTo>
                <a:cubicBezTo>
                  <a:pt x="4005538" y="630503"/>
                  <a:pt x="3992553" y="634616"/>
                  <a:pt x="3983539" y="640223"/>
                </a:cubicBezTo>
                <a:cubicBezTo>
                  <a:pt x="3936303" y="669758"/>
                  <a:pt x="3889789" y="699478"/>
                  <a:pt x="3842917" y="729013"/>
                </a:cubicBezTo>
                <a:cubicBezTo>
                  <a:pt x="3838226" y="731818"/>
                  <a:pt x="3833180" y="735182"/>
                  <a:pt x="3827051" y="736490"/>
                </a:cubicBezTo>
                <a:cubicBezTo>
                  <a:pt x="3763589" y="750136"/>
                  <a:pt x="3699405" y="763033"/>
                  <a:pt x="3636666" y="777428"/>
                </a:cubicBezTo>
                <a:cubicBezTo>
                  <a:pt x="3612507" y="783035"/>
                  <a:pt x="3587628" y="789950"/>
                  <a:pt x="3569598" y="799671"/>
                </a:cubicBezTo>
                <a:cubicBezTo>
                  <a:pt x="3528494" y="821729"/>
                  <a:pt x="3490993" y="845656"/>
                  <a:pt x="3431859" y="855189"/>
                </a:cubicBezTo>
                <a:cubicBezTo>
                  <a:pt x="3414552" y="857992"/>
                  <a:pt x="3394000" y="859487"/>
                  <a:pt x="3377411" y="857058"/>
                </a:cubicBezTo>
                <a:cubicBezTo>
                  <a:pt x="3309982" y="846965"/>
                  <a:pt x="3243999" y="834440"/>
                  <a:pt x="3176930" y="823786"/>
                </a:cubicBezTo>
                <a:cubicBezTo>
                  <a:pt x="3134384" y="817243"/>
                  <a:pt x="3095801" y="809391"/>
                  <a:pt x="3075245" y="786212"/>
                </a:cubicBezTo>
                <a:cubicBezTo>
                  <a:pt x="3069480" y="779671"/>
                  <a:pt x="3053252" y="772567"/>
                  <a:pt x="3039911" y="771258"/>
                </a:cubicBezTo>
                <a:cubicBezTo>
                  <a:pt x="2954095" y="762847"/>
                  <a:pt x="2869359" y="758735"/>
                  <a:pt x="2790392" y="787334"/>
                </a:cubicBezTo>
                <a:cubicBezTo>
                  <a:pt x="2773807" y="793503"/>
                  <a:pt x="2742795" y="793503"/>
                  <a:pt x="2720801" y="790887"/>
                </a:cubicBezTo>
                <a:cubicBezTo>
                  <a:pt x="2636065" y="781166"/>
                  <a:pt x="2555656" y="777801"/>
                  <a:pt x="2482098" y="808832"/>
                </a:cubicBezTo>
                <a:cubicBezTo>
                  <a:pt x="2473444" y="812570"/>
                  <a:pt x="2445681" y="809204"/>
                  <a:pt x="2432700" y="804532"/>
                </a:cubicBezTo>
                <a:cubicBezTo>
                  <a:pt x="2307579" y="758922"/>
                  <a:pt x="2239071" y="757799"/>
                  <a:pt x="2111065" y="800980"/>
                </a:cubicBezTo>
                <a:cubicBezTo>
                  <a:pt x="2102771" y="803784"/>
                  <a:pt x="2091955" y="806961"/>
                  <a:pt x="2088707" y="811261"/>
                </a:cubicBezTo>
                <a:cubicBezTo>
                  <a:pt x="2066713" y="838740"/>
                  <a:pt x="2019840" y="839487"/>
                  <a:pt x="1973323" y="841731"/>
                </a:cubicBezTo>
                <a:cubicBezTo>
                  <a:pt x="1922123" y="844160"/>
                  <a:pt x="1870919" y="847337"/>
                  <a:pt x="1819359" y="849581"/>
                </a:cubicBezTo>
                <a:cubicBezTo>
                  <a:pt x="1810342" y="849955"/>
                  <a:pt x="1800246" y="848460"/>
                  <a:pt x="1791232" y="846776"/>
                </a:cubicBezTo>
                <a:cubicBezTo>
                  <a:pt x="1756617" y="840608"/>
                  <a:pt x="1723084" y="831636"/>
                  <a:pt x="1687387" y="827897"/>
                </a:cubicBezTo>
                <a:cubicBezTo>
                  <a:pt x="1610225" y="819859"/>
                  <a:pt x="1535584" y="803784"/>
                  <a:pt x="1454092" y="810327"/>
                </a:cubicBezTo>
                <a:cubicBezTo>
                  <a:pt x="1440032" y="811448"/>
                  <a:pt x="1423804" y="806027"/>
                  <a:pt x="1408662" y="803970"/>
                </a:cubicBezTo>
                <a:cubicBezTo>
                  <a:pt x="1381257" y="800418"/>
                  <a:pt x="1354573" y="795373"/>
                  <a:pt x="1326809" y="794064"/>
                </a:cubicBezTo>
                <a:cubicBezTo>
                  <a:pt x="1253252" y="790698"/>
                  <a:pt x="1178975" y="787707"/>
                  <a:pt x="1105054" y="787521"/>
                </a:cubicBezTo>
                <a:cubicBezTo>
                  <a:pt x="1069359" y="787334"/>
                  <a:pt x="1033661" y="794437"/>
                  <a:pt x="997604" y="797241"/>
                </a:cubicBezTo>
                <a:cubicBezTo>
                  <a:pt x="981378" y="798550"/>
                  <a:pt x="955054" y="800793"/>
                  <a:pt x="949648" y="796680"/>
                </a:cubicBezTo>
                <a:cubicBezTo>
                  <a:pt x="907821" y="765465"/>
                  <a:pt x="849046" y="771446"/>
                  <a:pt x="789552" y="771819"/>
                </a:cubicBezTo>
                <a:cubicBezTo>
                  <a:pt x="658302" y="772567"/>
                  <a:pt x="531379" y="798923"/>
                  <a:pt x="396881" y="787707"/>
                </a:cubicBezTo>
                <a:cubicBezTo>
                  <a:pt x="357939" y="784530"/>
                  <a:pt x="314669" y="797055"/>
                  <a:pt x="272843" y="801166"/>
                </a:cubicBezTo>
                <a:cubicBezTo>
                  <a:pt x="251208" y="803223"/>
                  <a:pt x="227412" y="805654"/>
                  <a:pt x="206859" y="803036"/>
                </a:cubicBezTo>
                <a:cubicBezTo>
                  <a:pt x="175129" y="798923"/>
                  <a:pt x="144477" y="791446"/>
                  <a:pt x="114552" y="784157"/>
                </a:cubicBezTo>
                <a:cubicBezTo>
                  <a:pt x="86787" y="777428"/>
                  <a:pt x="58662" y="774063"/>
                  <a:pt x="30492" y="773619"/>
                </a:cubicBezTo>
                <a:lnTo>
                  <a:pt x="0" y="776145"/>
                </a:lnTo>
                <a:lnTo>
                  <a:pt x="0" y="281806"/>
                </a:lnTo>
                <a:lnTo>
                  <a:pt x="106258" y="293849"/>
                </a:lnTo>
                <a:cubicBezTo>
                  <a:pt x="119598" y="295344"/>
                  <a:pt x="133298" y="297212"/>
                  <a:pt x="145560" y="300203"/>
                </a:cubicBezTo>
                <a:cubicBezTo>
                  <a:pt x="157098" y="303007"/>
                  <a:pt x="166835" y="307869"/>
                  <a:pt x="178377" y="310859"/>
                </a:cubicBezTo>
                <a:cubicBezTo>
                  <a:pt x="209741" y="318896"/>
                  <a:pt x="241838" y="326373"/>
                  <a:pt x="278612" y="335345"/>
                </a:cubicBezTo>
                <a:cubicBezTo>
                  <a:pt x="299164" y="318523"/>
                  <a:pt x="326935" y="328057"/>
                  <a:pt x="361546" y="336093"/>
                </a:cubicBezTo>
                <a:cubicBezTo>
                  <a:pt x="396881" y="344318"/>
                  <a:pt x="437625" y="346936"/>
                  <a:pt x="476567" y="349926"/>
                </a:cubicBezTo>
                <a:cubicBezTo>
                  <a:pt x="547963" y="355347"/>
                  <a:pt x="619719" y="358713"/>
                  <a:pt x="691112" y="363572"/>
                </a:cubicBezTo>
                <a:cubicBezTo>
                  <a:pt x="706258" y="364694"/>
                  <a:pt x="723566" y="366749"/>
                  <a:pt x="735104" y="371424"/>
                </a:cubicBezTo>
                <a:cubicBezTo>
                  <a:pt x="814067" y="402827"/>
                  <a:pt x="909986" y="411611"/>
                  <a:pt x="1001208" y="408622"/>
                </a:cubicBezTo>
                <a:cubicBezTo>
                  <a:pt x="1072963" y="406377"/>
                  <a:pt x="1143277" y="404695"/>
                  <a:pt x="1214309" y="407873"/>
                </a:cubicBezTo>
                <a:cubicBezTo>
                  <a:pt x="1219719" y="408061"/>
                  <a:pt x="1226931" y="407686"/>
                  <a:pt x="1230894" y="406191"/>
                </a:cubicBezTo>
                <a:cubicBezTo>
                  <a:pt x="1255413" y="396284"/>
                  <a:pt x="1281015" y="395537"/>
                  <a:pt x="1312386" y="393855"/>
                </a:cubicBezTo>
                <a:cubicBezTo>
                  <a:pt x="1356738" y="391423"/>
                  <a:pt x="1397482" y="393107"/>
                  <a:pt x="1438590" y="397218"/>
                </a:cubicBezTo>
                <a:cubicBezTo>
                  <a:pt x="1468519" y="400209"/>
                  <a:pt x="1498803" y="406377"/>
                  <a:pt x="1525488" y="414229"/>
                </a:cubicBezTo>
                <a:cubicBezTo>
                  <a:pt x="1562625" y="425258"/>
                  <a:pt x="1598327" y="429556"/>
                  <a:pt x="1633661" y="414977"/>
                </a:cubicBezTo>
                <a:cubicBezTo>
                  <a:pt x="1671881" y="399462"/>
                  <a:pt x="1715150" y="404882"/>
                  <a:pt x="1757340" y="404323"/>
                </a:cubicBezTo>
                <a:cubicBezTo>
                  <a:pt x="1775727" y="404134"/>
                  <a:pt x="1795200" y="404509"/>
                  <a:pt x="1812867" y="402079"/>
                </a:cubicBezTo>
                <a:cubicBezTo>
                  <a:pt x="1864067" y="395162"/>
                  <a:pt x="1913469" y="384694"/>
                  <a:pt x="1965392" y="380021"/>
                </a:cubicBezTo>
                <a:cubicBezTo>
                  <a:pt x="1994238" y="377405"/>
                  <a:pt x="2026328" y="382078"/>
                  <a:pt x="2056257" y="385442"/>
                </a:cubicBezTo>
                <a:cubicBezTo>
                  <a:pt x="2086546" y="388994"/>
                  <a:pt x="2116471" y="394414"/>
                  <a:pt x="2145680" y="400023"/>
                </a:cubicBezTo>
                <a:cubicBezTo>
                  <a:pt x="2165509" y="403761"/>
                  <a:pt x="2187144" y="407313"/>
                  <a:pt x="2203009" y="414043"/>
                </a:cubicBezTo>
                <a:cubicBezTo>
                  <a:pt x="2239071" y="429370"/>
                  <a:pt x="2276207" y="431988"/>
                  <a:pt x="2318757" y="423949"/>
                </a:cubicBezTo>
                <a:cubicBezTo>
                  <a:pt x="2325246" y="422640"/>
                  <a:pt x="2332817" y="422640"/>
                  <a:pt x="2340028" y="422454"/>
                </a:cubicBezTo>
                <a:cubicBezTo>
                  <a:pt x="2455421" y="418529"/>
                  <a:pt x="2570802" y="416097"/>
                  <a:pt x="2685467" y="410116"/>
                </a:cubicBezTo>
                <a:cubicBezTo>
                  <a:pt x="2731976" y="407686"/>
                  <a:pt x="2776688" y="397032"/>
                  <a:pt x="2822482" y="390303"/>
                </a:cubicBezTo>
                <a:cubicBezTo>
                  <a:pt x="2831859" y="388994"/>
                  <a:pt x="2842319" y="386937"/>
                  <a:pt x="2851692" y="387873"/>
                </a:cubicBezTo>
                <a:cubicBezTo>
                  <a:pt x="2953732" y="397218"/>
                  <a:pt x="3049288" y="383573"/>
                  <a:pt x="3143397" y="365628"/>
                </a:cubicBezTo>
                <a:cubicBezTo>
                  <a:pt x="3153130" y="363758"/>
                  <a:pt x="3165028" y="364319"/>
                  <a:pt x="3175847" y="364694"/>
                </a:cubicBezTo>
                <a:cubicBezTo>
                  <a:pt x="3206140" y="366001"/>
                  <a:pt x="3238949" y="372544"/>
                  <a:pt x="3266354" y="368619"/>
                </a:cubicBezTo>
                <a:cubicBezTo>
                  <a:pt x="3339188" y="357776"/>
                  <a:pt x="3411304" y="344693"/>
                  <a:pt x="3479815" y="328243"/>
                </a:cubicBezTo>
                <a:cubicBezTo>
                  <a:pt x="3549409" y="311607"/>
                  <a:pt x="3613950" y="297587"/>
                  <a:pt x="3693636" y="314409"/>
                </a:cubicBezTo>
                <a:cubicBezTo>
                  <a:pt x="3727528" y="321514"/>
                  <a:pt x="3772239" y="316466"/>
                  <a:pt x="3811186" y="314598"/>
                </a:cubicBezTo>
                <a:cubicBezTo>
                  <a:pt x="3839668" y="313102"/>
                  <a:pt x="3867073" y="304689"/>
                  <a:pt x="3895199" y="304689"/>
                </a:cubicBezTo>
                <a:cubicBezTo>
                  <a:pt x="3970203" y="304689"/>
                  <a:pt x="4036905" y="294783"/>
                  <a:pt x="4101809" y="274595"/>
                </a:cubicBezTo>
                <a:cubicBezTo>
                  <a:pt x="4127055" y="266745"/>
                  <a:pt x="4166357" y="271979"/>
                  <a:pt x="4199167" y="269922"/>
                </a:cubicBezTo>
                <a:cubicBezTo>
                  <a:pt x="4233785" y="267492"/>
                  <a:pt x="4269476" y="265249"/>
                  <a:pt x="4302653" y="259827"/>
                </a:cubicBezTo>
                <a:cubicBezTo>
                  <a:pt x="4388469" y="245621"/>
                  <a:pt x="4473205" y="229546"/>
                  <a:pt x="4558660" y="214592"/>
                </a:cubicBezTo>
                <a:cubicBezTo>
                  <a:pt x="4628970" y="202254"/>
                  <a:pt x="4698205" y="211974"/>
                  <a:pt x="4767795" y="217208"/>
                </a:cubicBezTo>
                <a:cubicBezTo>
                  <a:pt x="4811428" y="220573"/>
                  <a:pt x="4852169" y="228612"/>
                  <a:pt x="4901207" y="216648"/>
                </a:cubicBezTo>
                <a:cubicBezTo>
                  <a:pt x="4948084" y="205244"/>
                  <a:pt x="5007578" y="207862"/>
                  <a:pt x="5060224" y="201694"/>
                </a:cubicBezTo>
                <a:cubicBezTo>
                  <a:pt x="5104580" y="196460"/>
                  <a:pt x="5147482" y="188047"/>
                  <a:pt x="5190391" y="179822"/>
                </a:cubicBezTo>
                <a:cubicBezTo>
                  <a:pt x="5248806" y="168607"/>
                  <a:pt x="5306495" y="156832"/>
                  <a:pt x="5370320" y="162439"/>
                </a:cubicBezTo>
                <a:cubicBezTo>
                  <a:pt x="5442799" y="168795"/>
                  <a:pt x="5492553" y="144869"/>
                  <a:pt x="5549530" y="128978"/>
                </a:cubicBezTo>
                <a:cubicBezTo>
                  <a:pt x="5588832" y="118138"/>
                  <a:pt x="5631737" y="110099"/>
                  <a:pt x="5674647" y="103370"/>
                </a:cubicBezTo>
                <a:cubicBezTo>
                  <a:pt x="5731975" y="94584"/>
                  <a:pt x="5791110" y="89350"/>
                  <a:pt x="5848803" y="80752"/>
                </a:cubicBezTo>
                <a:cubicBezTo>
                  <a:pt x="5936064" y="67855"/>
                  <a:pt x="6024408" y="57760"/>
                  <a:pt x="6115270" y="64864"/>
                </a:cubicBezTo>
                <a:cubicBezTo>
                  <a:pt x="6157097" y="68041"/>
                  <a:pt x="6196043" y="67855"/>
                  <a:pt x="6237866" y="63180"/>
                </a:cubicBezTo>
                <a:cubicBezTo>
                  <a:pt x="6306374" y="55517"/>
                  <a:pt x="6376687" y="54583"/>
                  <a:pt x="6431858" y="25983"/>
                </a:cubicBezTo>
                <a:cubicBezTo>
                  <a:pt x="6451327" y="15888"/>
                  <a:pt x="6486303" y="13272"/>
                  <a:pt x="6514789" y="8038"/>
                </a:cubicBezTo>
                <a:cubicBezTo>
                  <a:pt x="6547603" y="1868"/>
                  <a:pt x="6571758" y="5048"/>
                  <a:pt x="6589430" y="22993"/>
                </a:cubicBezTo>
                <a:cubicBezTo>
                  <a:pt x="6597361" y="31029"/>
                  <a:pt x="6620078" y="38881"/>
                  <a:pt x="6637745" y="40190"/>
                </a:cubicBezTo>
                <a:cubicBezTo>
                  <a:pt x="6690750" y="44115"/>
                  <a:pt x="6739429" y="38320"/>
                  <a:pt x="6790630" y="25609"/>
                </a:cubicBezTo>
                <a:cubicBezTo>
                  <a:pt x="6838586" y="13645"/>
                  <a:pt x="6898442" y="14954"/>
                  <a:pt x="6952890" y="10282"/>
                </a:cubicBezTo>
                <a:cubicBezTo>
                  <a:pt x="6991470" y="6916"/>
                  <a:pt x="7030053" y="0"/>
                  <a:pt x="7068995" y="0"/>
                </a:cubicBezTo>
                <a:close/>
              </a:path>
            </a:pathLst>
          </a:custGeom>
          <a:solidFill>
            <a:srgbClr val="FFFFFF"/>
          </a:solidFill>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B0E855B3-C0CF-6F45-A3A4-46E6D2623D9C}"/>
              </a:ext>
            </a:extLst>
          </p:cNvPr>
          <p:cNvPicPr>
            <a:picLocks noChangeAspect="1"/>
          </p:cNvPicPr>
          <p:nvPr/>
        </p:nvPicPr>
        <p:blipFill rotWithShape="1">
          <a:blip r:embed="rId6"/>
          <a:srcRect t="24297" r="1" b="19787"/>
          <a:stretch/>
        </p:blipFill>
        <p:spPr>
          <a:xfrm>
            <a:off x="10" y="6940008"/>
            <a:ext cx="9001124" cy="3346999"/>
          </a:xfrm>
          <a:custGeom>
            <a:avLst/>
            <a:gdLst/>
            <a:ahLst/>
            <a:cxnLst/>
            <a:rect l="l" t="t" r="r" b="b"/>
            <a:pathLst>
              <a:path w="6000749" h="2231333">
                <a:moveTo>
                  <a:pt x="0" y="0"/>
                </a:moveTo>
                <a:lnTo>
                  <a:pt x="72691" y="17406"/>
                </a:lnTo>
                <a:cubicBezTo>
                  <a:pt x="148481" y="30383"/>
                  <a:pt x="220742" y="46698"/>
                  <a:pt x="296226" y="60097"/>
                </a:cubicBezTo>
                <a:cubicBezTo>
                  <a:pt x="370206" y="73144"/>
                  <a:pt x="437720" y="89379"/>
                  <a:pt x="480349" y="125216"/>
                </a:cubicBezTo>
                <a:cubicBezTo>
                  <a:pt x="499356" y="141007"/>
                  <a:pt x="525382" y="157498"/>
                  <a:pt x="557943" y="163615"/>
                </a:cubicBezTo>
                <a:cubicBezTo>
                  <a:pt x="604345" y="172288"/>
                  <a:pt x="661153" y="169660"/>
                  <a:pt x="711165" y="175553"/>
                </a:cubicBezTo>
                <a:cubicBezTo>
                  <a:pt x="770063" y="182444"/>
                  <a:pt x="837588" y="186028"/>
                  <a:pt x="879549" y="204398"/>
                </a:cubicBezTo>
                <a:cubicBezTo>
                  <a:pt x="916855" y="220790"/>
                  <a:pt x="953854" y="232504"/>
                  <a:pt x="1001116" y="239544"/>
                </a:cubicBezTo>
                <a:cubicBezTo>
                  <a:pt x="1034231" y="244450"/>
                  <a:pt x="1060246" y="258298"/>
                  <a:pt x="1094195" y="261386"/>
                </a:cubicBezTo>
                <a:cubicBezTo>
                  <a:pt x="1138866" y="265586"/>
                  <a:pt x="1183578" y="267515"/>
                  <a:pt x="1223714" y="278216"/>
                </a:cubicBezTo>
                <a:cubicBezTo>
                  <a:pt x="1265355" y="289268"/>
                  <a:pt x="1311850" y="296041"/>
                  <a:pt x="1355118" y="305728"/>
                </a:cubicBezTo>
                <a:cubicBezTo>
                  <a:pt x="1378079" y="310949"/>
                  <a:pt x="1397488" y="319320"/>
                  <a:pt x="1419786" y="325014"/>
                </a:cubicBezTo>
                <a:cubicBezTo>
                  <a:pt x="1460608" y="335427"/>
                  <a:pt x="1502094" y="345369"/>
                  <a:pt x="1543857" y="354704"/>
                </a:cubicBezTo>
                <a:cubicBezTo>
                  <a:pt x="1585615" y="364042"/>
                  <a:pt x="1625938" y="376037"/>
                  <a:pt x="1671046" y="380742"/>
                </a:cubicBezTo>
                <a:cubicBezTo>
                  <a:pt x="1747931" y="388655"/>
                  <a:pt x="1830546" y="388197"/>
                  <a:pt x="1905505" y="397894"/>
                </a:cubicBezTo>
                <a:cubicBezTo>
                  <a:pt x="1981587" y="407809"/>
                  <a:pt x="2054123" y="423518"/>
                  <a:pt x="2122945" y="441265"/>
                </a:cubicBezTo>
                <a:cubicBezTo>
                  <a:pt x="2177385" y="455212"/>
                  <a:pt x="2228581" y="469434"/>
                  <a:pt x="2294752" y="471132"/>
                </a:cubicBezTo>
                <a:cubicBezTo>
                  <a:pt x="2331677" y="472097"/>
                  <a:pt x="2371413" y="480022"/>
                  <a:pt x="2395408" y="492459"/>
                </a:cubicBezTo>
                <a:cubicBezTo>
                  <a:pt x="2447358" y="519600"/>
                  <a:pt x="2511091" y="534866"/>
                  <a:pt x="2582175" y="545493"/>
                </a:cubicBezTo>
                <a:cubicBezTo>
                  <a:pt x="2677109" y="559894"/>
                  <a:pt x="2771051" y="575003"/>
                  <a:pt x="2866262" y="588797"/>
                </a:cubicBezTo>
                <a:cubicBezTo>
                  <a:pt x="2922430" y="597022"/>
                  <a:pt x="2978375" y="606222"/>
                  <a:pt x="3037156" y="609731"/>
                </a:cubicBezTo>
                <a:cubicBezTo>
                  <a:pt x="3157312" y="617135"/>
                  <a:pt x="3279825" y="620613"/>
                  <a:pt x="3400819" y="626199"/>
                </a:cubicBezTo>
                <a:cubicBezTo>
                  <a:pt x="3440401" y="627914"/>
                  <a:pt x="3478288" y="633082"/>
                  <a:pt x="3518455" y="633772"/>
                </a:cubicBezTo>
                <a:cubicBezTo>
                  <a:pt x="3561909" y="634558"/>
                  <a:pt x="3607887" y="630076"/>
                  <a:pt x="3651344" y="630862"/>
                </a:cubicBezTo>
                <a:cubicBezTo>
                  <a:pt x="3723634" y="632065"/>
                  <a:pt x="3794232" y="636721"/>
                  <a:pt x="3866545" y="638110"/>
                </a:cubicBezTo>
                <a:cubicBezTo>
                  <a:pt x="4006048" y="640676"/>
                  <a:pt x="4145775" y="642267"/>
                  <a:pt x="4285473" y="643672"/>
                </a:cubicBezTo>
                <a:cubicBezTo>
                  <a:pt x="4315376" y="643937"/>
                  <a:pt x="4347227" y="639960"/>
                  <a:pt x="4376827" y="640645"/>
                </a:cubicBezTo>
                <a:cubicBezTo>
                  <a:pt x="4455422" y="642649"/>
                  <a:pt x="4533821" y="645812"/>
                  <a:pt x="4611885" y="649215"/>
                </a:cubicBezTo>
                <a:cubicBezTo>
                  <a:pt x="4659174" y="651343"/>
                  <a:pt x="4705683" y="655658"/>
                  <a:pt x="4753275" y="657364"/>
                </a:cubicBezTo>
                <a:cubicBezTo>
                  <a:pt x="4791350" y="658729"/>
                  <a:pt x="4830284" y="658461"/>
                  <a:pt x="4869418" y="657033"/>
                </a:cubicBezTo>
                <a:cubicBezTo>
                  <a:pt x="4903115" y="655813"/>
                  <a:pt x="4937687" y="650502"/>
                  <a:pt x="4971135" y="650073"/>
                </a:cubicBezTo>
                <a:cubicBezTo>
                  <a:pt x="5061658" y="648863"/>
                  <a:pt x="5151317" y="649289"/>
                  <a:pt x="5241230" y="648922"/>
                </a:cubicBezTo>
                <a:cubicBezTo>
                  <a:pt x="5277253" y="648693"/>
                  <a:pt x="5313811" y="647065"/>
                  <a:pt x="5348950" y="648282"/>
                </a:cubicBezTo>
                <a:cubicBezTo>
                  <a:pt x="5442985" y="651293"/>
                  <a:pt x="5535910" y="656727"/>
                  <a:pt x="5630173" y="658762"/>
                </a:cubicBezTo>
                <a:cubicBezTo>
                  <a:pt x="5708356" y="660447"/>
                  <a:pt x="5788181" y="658310"/>
                  <a:pt x="5867229" y="658361"/>
                </a:cubicBezTo>
                <a:cubicBezTo>
                  <a:pt x="5900756" y="658488"/>
                  <a:pt x="5933146" y="660852"/>
                  <a:pt x="5966564" y="660237"/>
                </a:cubicBezTo>
                <a:lnTo>
                  <a:pt x="6000749" y="659420"/>
                </a:lnTo>
                <a:lnTo>
                  <a:pt x="6000749" y="2231333"/>
                </a:lnTo>
                <a:lnTo>
                  <a:pt x="0" y="2231333"/>
                </a:lnTo>
                <a:close/>
              </a:path>
            </a:pathLst>
          </a:custGeom>
        </p:spPr>
      </p:pic>
      <p:pic>
        <p:nvPicPr>
          <p:cNvPr id="13" name="Picture 12">
            <a:extLst>
              <a:ext uri="{FF2B5EF4-FFF2-40B4-BE49-F238E27FC236}">
                <a16:creationId xmlns:a16="http://schemas.microsoft.com/office/drawing/2014/main" id="{CBAA6E83-DD2A-4C48-BC51-33787249D96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30491" r="1" b="30991"/>
          <a:stretch/>
        </p:blipFill>
        <p:spPr>
          <a:xfrm>
            <a:off x="9286864" y="6819915"/>
            <a:ext cx="9001125" cy="3467085"/>
          </a:xfrm>
          <a:custGeom>
            <a:avLst/>
            <a:gdLst/>
            <a:ahLst/>
            <a:cxnLst/>
            <a:rect l="l" t="t" r="r" b="b"/>
            <a:pathLst>
              <a:path w="6000750" h="2311390">
                <a:moveTo>
                  <a:pt x="6000750" y="0"/>
                </a:moveTo>
                <a:lnTo>
                  <a:pt x="6000750" y="2311390"/>
                </a:lnTo>
                <a:lnTo>
                  <a:pt x="0" y="2311390"/>
                </a:lnTo>
                <a:lnTo>
                  <a:pt x="0" y="734920"/>
                </a:lnTo>
                <a:lnTo>
                  <a:pt x="1095" y="734894"/>
                </a:lnTo>
                <a:cubicBezTo>
                  <a:pt x="43984" y="734250"/>
                  <a:pt x="86048" y="738067"/>
                  <a:pt x="129385" y="735472"/>
                </a:cubicBezTo>
                <a:cubicBezTo>
                  <a:pt x="232307" y="729284"/>
                  <a:pt x="335601" y="720589"/>
                  <a:pt x="439001" y="712634"/>
                </a:cubicBezTo>
                <a:cubicBezTo>
                  <a:pt x="545634" y="704406"/>
                  <a:pt x="651969" y="696599"/>
                  <a:pt x="758504" y="687629"/>
                </a:cubicBezTo>
                <a:cubicBezTo>
                  <a:pt x="816779" y="682526"/>
                  <a:pt x="875044" y="674778"/>
                  <a:pt x="933292" y="669489"/>
                </a:cubicBezTo>
                <a:cubicBezTo>
                  <a:pt x="984352" y="664848"/>
                  <a:pt x="1035370" y="662477"/>
                  <a:pt x="1086506" y="658393"/>
                </a:cubicBezTo>
                <a:cubicBezTo>
                  <a:pt x="1130782" y="654718"/>
                  <a:pt x="1175257" y="649884"/>
                  <a:pt x="1219534" y="646211"/>
                </a:cubicBezTo>
                <a:cubicBezTo>
                  <a:pt x="1290462" y="640432"/>
                  <a:pt x="1361113" y="635263"/>
                  <a:pt x="1431711" y="629722"/>
                </a:cubicBezTo>
                <a:cubicBezTo>
                  <a:pt x="1461217" y="627211"/>
                  <a:pt x="1492578" y="627456"/>
                  <a:pt x="1519667" y="620761"/>
                </a:cubicBezTo>
                <a:cubicBezTo>
                  <a:pt x="1587916" y="603847"/>
                  <a:pt x="1656387" y="596155"/>
                  <a:pt x="1725966" y="591136"/>
                </a:cubicBezTo>
                <a:cubicBezTo>
                  <a:pt x="1749762" y="589442"/>
                  <a:pt x="1775054" y="585455"/>
                  <a:pt x="1797450" y="579050"/>
                </a:cubicBezTo>
                <a:cubicBezTo>
                  <a:pt x="1843316" y="566085"/>
                  <a:pt x="1887380" y="550735"/>
                  <a:pt x="1932323" y="536394"/>
                </a:cubicBezTo>
                <a:cubicBezTo>
                  <a:pt x="1937189" y="534756"/>
                  <a:pt x="1943230" y="533703"/>
                  <a:pt x="1948503" y="532386"/>
                </a:cubicBezTo>
                <a:cubicBezTo>
                  <a:pt x="1978398" y="524909"/>
                  <a:pt x="2007931" y="517486"/>
                  <a:pt x="2037880" y="510381"/>
                </a:cubicBezTo>
                <a:cubicBezTo>
                  <a:pt x="2054086" y="506558"/>
                  <a:pt x="2070838" y="503979"/>
                  <a:pt x="2087076" y="500340"/>
                </a:cubicBezTo>
                <a:cubicBezTo>
                  <a:pt x="2149873" y="486094"/>
                  <a:pt x="2221079" y="484810"/>
                  <a:pt x="2272858" y="454575"/>
                </a:cubicBezTo>
                <a:cubicBezTo>
                  <a:pt x="2306495" y="435047"/>
                  <a:pt x="2341595" y="433439"/>
                  <a:pt x="2380104" y="430211"/>
                </a:cubicBezTo>
                <a:cubicBezTo>
                  <a:pt x="2409257" y="427750"/>
                  <a:pt x="2438807" y="422967"/>
                  <a:pt x="2468103" y="418977"/>
                </a:cubicBezTo>
                <a:cubicBezTo>
                  <a:pt x="2519585" y="412197"/>
                  <a:pt x="2571014" y="405050"/>
                  <a:pt x="2622548" y="398641"/>
                </a:cubicBezTo>
                <a:cubicBezTo>
                  <a:pt x="2639023" y="396667"/>
                  <a:pt x="2656458" y="398902"/>
                  <a:pt x="2672418" y="395869"/>
                </a:cubicBezTo>
                <a:cubicBezTo>
                  <a:pt x="2746164" y="381759"/>
                  <a:pt x="2819620" y="365613"/>
                  <a:pt x="2893419" y="351874"/>
                </a:cubicBezTo>
                <a:cubicBezTo>
                  <a:pt x="2935275" y="344016"/>
                  <a:pt x="2978972" y="341367"/>
                  <a:pt x="3020366" y="332819"/>
                </a:cubicBezTo>
                <a:cubicBezTo>
                  <a:pt x="3068131" y="322983"/>
                  <a:pt x="3114167" y="308673"/>
                  <a:pt x="3161342" y="297221"/>
                </a:cubicBezTo>
                <a:cubicBezTo>
                  <a:pt x="3174363" y="294043"/>
                  <a:pt x="3189236" y="293620"/>
                  <a:pt x="3203211" y="292002"/>
                </a:cubicBezTo>
                <a:cubicBezTo>
                  <a:pt x="3218970" y="290132"/>
                  <a:pt x="3234426" y="288683"/>
                  <a:pt x="3250159" y="286626"/>
                </a:cubicBezTo>
                <a:cubicBezTo>
                  <a:pt x="3298046" y="280173"/>
                  <a:pt x="3345799" y="272793"/>
                  <a:pt x="3393818" y="267264"/>
                </a:cubicBezTo>
                <a:cubicBezTo>
                  <a:pt x="3423192" y="263828"/>
                  <a:pt x="3454972" y="267035"/>
                  <a:pt x="3481709" y="260387"/>
                </a:cubicBezTo>
                <a:cubicBezTo>
                  <a:pt x="3536269" y="247128"/>
                  <a:pt x="3593315" y="251261"/>
                  <a:pt x="3647216" y="233376"/>
                </a:cubicBezTo>
                <a:cubicBezTo>
                  <a:pt x="3663932" y="227970"/>
                  <a:pt x="3688545" y="232011"/>
                  <a:pt x="3709303" y="229426"/>
                </a:cubicBezTo>
                <a:cubicBezTo>
                  <a:pt x="3761194" y="222966"/>
                  <a:pt x="3812926" y="215397"/>
                  <a:pt x="3864658" y="207827"/>
                </a:cubicBezTo>
                <a:cubicBezTo>
                  <a:pt x="3911039" y="201022"/>
                  <a:pt x="3959599" y="196736"/>
                  <a:pt x="4003479" y="185188"/>
                </a:cubicBezTo>
                <a:cubicBezTo>
                  <a:pt x="4049450" y="172966"/>
                  <a:pt x="4091676" y="167696"/>
                  <a:pt x="4137908" y="167519"/>
                </a:cubicBezTo>
                <a:cubicBezTo>
                  <a:pt x="4169572" y="167345"/>
                  <a:pt x="4202492" y="163215"/>
                  <a:pt x="4234801" y="159925"/>
                </a:cubicBezTo>
                <a:cubicBezTo>
                  <a:pt x="4269637" y="156466"/>
                  <a:pt x="4307279" y="147130"/>
                  <a:pt x="4339563" y="148755"/>
                </a:cubicBezTo>
                <a:cubicBezTo>
                  <a:pt x="4435676" y="153547"/>
                  <a:pt x="4532252" y="143733"/>
                  <a:pt x="4630058" y="129778"/>
                </a:cubicBezTo>
                <a:cubicBezTo>
                  <a:pt x="4647908" y="127231"/>
                  <a:pt x="4665744" y="122044"/>
                  <a:pt x="4682478" y="116824"/>
                </a:cubicBezTo>
                <a:cubicBezTo>
                  <a:pt x="4780055" y="85907"/>
                  <a:pt x="4880571" y="73077"/>
                  <a:pt x="4983757" y="68740"/>
                </a:cubicBezTo>
                <a:cubicBezTo>
                  <a:pt x="5005136" y="67956"/>
                  <a:pt x="5028746" y="64966"/>
                  <a:pt x="5049491" y="59740"/>
                </a:cubicBezTo>
                <a:cubicBezTo>
                  <a:pt x="5107825" y="44808"/>
                  <a:pt x="5163762" y="25875"/>
                  <a:pt x="5222717" y="12743"/>
                </a:cubicBezTo>
                <a:cubicBezTo>
                  <a:pt x="5320152" y="-8899"/>
                  <a:pt x="5409110" y="4465"/>
                  <a:pt x="5499656" y="8541"/>
                </a:cubicBezTo>
                <a:cubicBezTo>
                  <a:pt x="5585788" y="12301"/>
                  <a:pt x="5662249" y="37645"/>
                  <a:pt x="5760352" y="15529"/>
                </a:cubicBezTo>
                <a:cubicBezTo>
                  <a:pt x="5770237" y="13363"/>
                  <a:pt x="5782017" y="16781"/>
                  <a:pt x="5793269" y="16498"/>
                </a:cubicBezTo>
                <a:cubicBezTo>
                  <a:pt x="5824111" y="15685"/>
                  <a:pt x="5855059" y="15611"/>
                  <a:pt x="5885997" y="12898"/>
                </a:cubicBezTo>
                <a:cubicBezTo>
                  <a:pt x="5923794" y="9771"/>
                  <a:pt x="5961885" y="3581"/>
                  <a:pt x="5999628" y="83"/>
                </a:cubicBezTo>
                <a:close/>
              </a:path>
            </a:pathLst>
          </a:custGeom>
        </p:spPr>
      </p:pic>
      <p:grpSp>
        <p:nvGrpSpPr>
          <p:cNvPr id="24" name="Group 23">
            <a:extLst>
              <a:ext uri="{FF2B5EF4-FFF2-40B4-BE49-F238E27FC236}">
                <a16:creationId xmlns:a16="http://schemas.microsoft.com/office/drawing/2014/main" id="{9B2319FA-B636-4971-BA3D-EA448709D9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24773"/>
            <a:ext cx="18288000" cy="1805734"/>
            <a:chOff x="0" y="4083182"/>
            <a:chExt cx="12192000" cy="1203823"/>
          </a:xfrm>
          <a:effectLst>
            <a:outerShdw blurRad="381000" dist="152400" dir="16200000" rotWithShape="0">
              <a:prstClr val="black">
                <a:alpha val="10000"/>
              </a:prstClr>
            </a:outerShdw>
          </a:effectLst>
        </p:grpSpPr>
        <p:sp>
          <p:nvSpPr>
            <p:cNvPr id="25" name="Freeform: Shape 24">
              <a:extLst>
                <a:ext uri="{FF2B5EF4-FFF2-40B4-BE49-F238E27FC236}">
                  <a16:creationId xmlns:a16="http://schemas.microsoft.com/office/drawing/2014/main" id="{E88A025D-FBC9-4004-BFA0-5E3DC3E9B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83182"/>
              <a:ext cx="12192000" cy="1203823"/>
            </a:xfrm>
            <a:custGeom>
              <a:avLst/>
              <a:gdLst>
                <a:gd name="connsiteX0" fmla="*/ 12192000 w 12192000"/>
                <a:gd name="connsiteY0" fmla="*/ 0 h 1203823"/>
                <a:gd name="connsiteX1" fmla="*/ 12192000 w 12192000"/>
                <a:gd name="connsiteY1" fmla="*/ 463428 h 1203823"/>
                <a:gd name="connsiteX2" fmla="*/ 12190878 w 12192000"/>
                <a:gd name="connsiteY2" fmla="*/ 463511 h 1203823"/>
                <a:gd name="connsiteX3" fmla="*/ 12077247 w 12192000"/>
                <a:gd name="connsiteY3" fmla="*/ 476326 h 1203823"/>
                <a:gd name="connsiteX4" fmla="*/ 11984519 w 12192000"/>
                <a:gd name="connsiteY4" fmla="*/ 479926 h 1203823"/>
                <a:gd name="connsiteX5" fmla="*/ 11951602 w 12192000"/>
                <a:gd name="connsiteY5" fmla="*/ 478957 h 1203823"/>
                <a:gd name="connsiteX6" fmla="*/ 11690906 w 12192000"/>
                <a:gd name="connsiteY6" fmla="*/ 471969 h 1203823"/>
                <a:gd name="connsiteX7" fmla="*/ 11413967 w 12192000"/>
                <a:gd name="connsiteY7" fmla="*/ 476171 h 1203823"/>
                <a:gd name="connsiteX8" fmla="*/ 11240741 w 12192000"/>
                <a:gd name="connsiteY8" fmla="*/ 523168 h 1203823"/>
                <a:gd name="connsiteX9" fmla="*/ 11175007 w 12192000"/>
                <a:gd name="connsiteY9" fmla="*/ 532168 h 1203823"/>
                <a:gd name="connsiteX10" fmla="*/ 10873728 w 12192000"/>
                <a:gd name="connsiteY10" fmla="*/ 580252 h 1203823"/>
                <a:gd name="connsiteX11" fmla="*/ 10821308 w 12192000"/>
                <a:gd name="connsiteY11" fmla="*/ 593206 h 1203823"/>
                <a:gd name="connsiteX12" fmla="*/ 10530813 w 12192000"/>
                <a:gd name="connsiteY12" fmla="*/ 612183 h 1203823"/>
                <a:gd name="connsiteX13" fmla="*/ 10426051 w 12192000"/>
                <a:gd name="connsiteY13" fmla="*/ 623353 h 1203823"/>
                <a:gd name="connsiteX14" fmla="*/ 10329158 w 12192000"/>
                <a:gd name="connsiteY14" fmla="*/ 630947 h 1203823"/>
                <a:gd name="connsiteX15" fmla="*/ 10194729 w 12192000"/>
                <a:gd name="connsiteY15" fmla="*/ 648616 h 1203823"/>
                <a:gd name="connsiteX16" fmla="*/ 10055908 w 12192000"/>
                <a:gd name="connsiteY16" fmla="*/ 671255 h 1203823"/>
                <a:gd name="connsiteX17" fmla="*/ 9900553 w 12192000"/>
                <a:gd name="connsiteY17" fmla="*/ 692854 h 1203823"/>
                <a:gd name="connsiteX18" fmla="*/ 9838466 w 12192000"/>
                <a:gd name="connsiteY18" fmla="*/ 696804 h 1203823"/>
                <a:gd name="connsiteX19" fmla="*/ 9672959 w 12192000"/>
                <a:gd name="connsiteY19" fmla="*/ 723815 h 1203823"/>
                <a:gd name="connsiteX20" fmla="*/ 9585068 w 12192000"/>
                <a:gd name="connsiteY20" fmla="*/ 730692 h 1203823"/>
                <a:gd name="connsiteX21" fmla="*/ 9441409 w 12192000"/>
                <a:gd name="connsiteY21" fmla="*/ 750054 h 1203823"/>
                <a:gd name="connsiteX22" fmla="*/ 9394461 w 12192000"/>
                <a:gd name="connsiteY22" fmla="*/ 755430 h 1203823"/>
                <a:gd name="connsiteX23" fmla="*/ 9352592 w 12192000"/>
                <a:gd name="connsiteY23" fmla="*/ 760649 h 1203823"/>
                <a:gd name="connsiteX24" fmla="*/ 9211616 w 12192000"/>
                <a:gd name="connsiteY24" fmla="*/ 796247 h 1203823"/>
                <a:gd name="connsiteX25" fmla="*/ 9084669 w 12192000"/>
                <a:gd name="connsiteY25" fmla="*/ 815302 h 1203823"/>
                <a:gd name="connsiteX26" fmla="*/ 8863668 w 12192000"/>
                <a:gd name="connsiteY26" fmla="*/ 859297 h 1203823"/>
                <a:gd name="connsiteX27" fmla="*/ 8813798 w 12192000"/>
                <a:gd name="connsiteY27" fmla="*/ 862069 h 1203823"/>
                <a:gd name="connsiteX28" fmla="*/ 8659353 w 12192000"/>
                <a:gd name="connsiteY28" fmla="*/ 882405 h 1203823"/>
                <a:gd name="connsiteX29" fmla="*/ 8571354 w 12192000"/>
                <a:gd name="connsiteY29" fmla="*/ 893639 h 1203823"/>
                <a:gd name="connsiteX30" fmla="*/ 8464108 w 12192000"/>
                <a:gd name="connsiteY30" fmla="*/ 918003 h 1203823"/>
                <a:gd name="connsiteX31" fmla="*/ 8278326 w 12192000"/>
                <a:gd name="connsiteY31" fmla="*/ 963768 h 1203823"/>
                <a:gd name="connsiteX32" fmla="*/ 8229130 w 12192000"/>
                <a:gd name="connsiteY32" fmla="*/ 973809 h 1203823"/>
                <a:gd name="connsiteX33" fmla="*/ 8139753 w 12192000"/>
                <a:gd name="connsiteY33" fmla="*/ 995814 h 1203823"/>
                <a:gd name="connsiteX34" fmla="*/ 8123573 w 12192000"/>
                <a:gd name="connsiteY34" fmla="*/ 999822 h 1203823"/>
                <a:gd name="connsiteX35" fmla="*/ 7988700 w 12192000"/>
                <a:gd name="connsiteY35" fmla="*/ 1042478 h 1203823"/>
                <a:gd name="connsiteX36" fmla="*/ 7917216 w 12192000"/>
                <a:gd name="connsiteY36" fmla="*/ 1054564 h 1203823"/>
                <a:gd name="connsiteX37" fmla="*/ 7710917 w 12192000"/>
                <a:gd name="connsiteY37" fmla="*/ 1084189 h 1203823"/>
                <a:gd name="connsiteX38" fmla="*/ 7622961 w 12192000"/>
                <a:gd name="connsiteY38" fmla="*/ 1093150 h 1203823"/>
                <a:gd name="connsiteX39" fmla="*/ 7410784 w 12192000"/>
                <a:gd name="connsiteY39" fmla="*/ 1109639 h 1203823"/>
                <a:gd name="connsiteX40" fmla="*/ 7277756 w 12192000"/>
                <a:gd name="connsiteY40" fmla="*/ 1121821 h 1203823"/>
                <a:gd name="connsiteX41" fmla="*/ 7124542 w 12192000"/>
                <a:gd name="connsiteY41" fmla="*/ 1132917 h 1203823"/>
                <a:gd name="connsiteX42" fmla="*/ 6949754 w 12192000"/>
                <a:gd name="connsiteY42" fmla="*/ 1151057 h 1203823"/>
                <a:gd name="connsiteX43" fmla="*/ 6630251 w 12192000"/>
                <a:gd name="connsiteY43" fmla="*/ 1176062 h 1203823"/>
                <a:gd name="connsiteX44" fmla="*/ 6320635 w 12192000"/>
                <a:gd name="connsiteY44" fmla="*/ 1198900 h 1203823"/>
                <a:gd name="connsiteX45" fmla="*/ 6192345 w 12192000"/>
                <a:gd name="connsiteY45" fmla="*/ 1198322 h 1203823"/>
                <a:gd name="connsiteX46" fmla="*/ 5966564 w 12192000"/>
                <a:gd name="connsiteY46" fmla="*/ 1203722 h 1203823"/>
                <a:gd name="connsiteX47" fmla="*/ 5867229 w 12192000"/>
                <a:gd name="connsiteY47" fmla="*/ 1201846 h 1203823"/>
                <a:gd name="connsiteX48" fmla="*/ 5630174 w 12192000"/>
                <a:gd name="connsiteY48" fmla="*/ 1202247 h 1203823"/>
                <a:gd name="connsiteX49" fmla="*/ 5348950 w 12192000"/>
                <a:gd name="connsiteY49" fmla="*/ 1191767 h 1203823"/>
                <a:gd name="connsiteX50" fmla="*/ 5241230 w 12192000"/>
                <a:gd name="connsiteY50" fmla="*/ 1192407 h 1203823"/>
                <a:gd name="connsiteX51" fmla="*/ 4971135 w 12192000"/>
                <a:gd name="connsiteY51" fmla="*/ 1193558 h 1203823"/>
                <a:gd name="connsiteX52" fmla="*/ 4869418 w 12192000"/>
                <a:gd name="connsiteY52" fmla="*/ 1200518 h 1203823"/>
                <a:gd name="connsiteX53" fmla="*/ 4753276 w 12192000"/>
                <a:gd name="connsiteY53" fmla="*/ 1200849 h 1203823"/>
                <a:gd name="connsiteX54" fmla="*/ 4611885 w 12192000"/>
                <a:gd name="connsiteY54" fmla="*/ 1192700 h 1203823"/>
                <a:gd name="connsiteX55" fmla="*/ 4376827 w 12192000"/>
                <a:gd name="connsiteY55" fmla="*/ 1184130 h 1203823"/>
                <a:gd name="connsiteX56" fmla="*/ 4285473 w 12192000"/>
                <a:gd name="connsiteY56" fmla="*/ 1187157 h 1203823"/>
                <a:gd name="connsiteX57" fmla="*/ 3866545 w 12192000"/>
                <a:gd name="connsiteY57" fmla="*/ 1181595 h 1203823"/>
                <a:gd name="connsiteX58" fmla="*/ 3651344 w 12192000"/>
                <a:gd name="connsiteY58" fmla="*/ 1174347 h 1203823"/>
                <a:gd name="connsiteX59" fmla="*/ 3518455 w 12192000"/>
                <a:gd name="connsiteY59" fmla="*/ 1177257 h 1203823"/>
                <a:gd name="connsiteX60" fmla="*/ 3400820 w 12192000"/>
                <a:gd name="connsiteY60" fmla="*/ 1169684 h 1203823"/>
                <a:gd name="connsiteX61" fmla="*/ 3037156 w 12192000"/>
                <a:gd name="connsiteY61" fmla="*/ 1153216 h 1203823"/>
                <a:gd name="connsiteX62" fmla="*/ 2866262 w 12192000"/>
                <a:gd name="connsiteY62" fmla="*/ 1132282 h 1203823"/>
                <a:gd name="connsiteX63" fmla="*/ 2582175 w 12192000"/>
                <a:gd name="connsiteY63" fmla="*/ 1088978 h 1203823"/>
                <a:gd name="connsiteX64" fmla="*/ 2395408 w 12192000"/>
                <a:gd name="connsiteY64" fmla="*/ 1035944 h 1203823"/>
                <a:gd name="connsiteX65" fmla="*/ 2294753 w 12192000"/>
                <a:gd name="connsiteY65" fmla="*/ 1014617 h 1203823"/>
                <a:gd name="connsiteX66" fmla="*/ 2122946 w 12192000"/>
                <a:gd name="connsiteY66" fmla="*/ 984750 h 1203823"/>
                <a:gd name="connsiteX67" fmla="*/ 1905506 w 12192000"/>
                <a:gd name="connsiteY67" fmla="*/ 941379 h 1203823"/>
                <a:gd name="connsiteX68" fmla="*/ 1671047 w 12192000"/>
                <a:gd name="connsiteY68" fmla="*/ 924227 h 1203823"/>
                <a:gd name="connsiteX69" fmla="*/ 1543858 w 12192000"/>
                <a:gd name="connsiteY69" fmla="*/ 898189 h 1203823"/>
                <a:gd name="connsiteX70" fmla="*/ 1419786 w 12192000"/>
                <a:gd name="connsiteY70" fmla="*/ 868499 h 1203823"/>
                <a:gd name="connsiteX71" fmla="*/ 1355118 w 12192000"/>
                <a:gd name="connsiteY71" fmla="*/ 849213 h 1203823"/>
                <a:gd name="connsiteX72" fmla="*/ 1223715 w 12192000"/>
                <a:gd name="connsiteY72" fmla="*/ 821701 h 1203823"/>
                <a:gd name="connsiteX73" fmla="*/ 1094195 w 12192000"/>
                <a:gd name="connsiteY73" fmla="*/ 804871 h 1203823"/>
                <a:gd name="connsiteX74" fmla="*/ 1001117 w 12192000"/>
                <a:gd name="connsiteY74" fmla="*/ 783029 h 1203823"/>
                <a:gd name="connsiteX75" fmla="*/ 879550 w 12192000"/>
                <a:gd name="connsiteY75" fmla="*/ 747883 h 1203823"/>
                <a:gd name="connsiteX76" fmla="*/ 711166 w 12192000"/>
                <a:gd name="connsiteY76" fmla="*/ 719038 h 1203823"/>
                <a:gd name="connsiteX77" fmla="*/ 557943 w 12192000"/>
                <a:gd name="connsiteY77" fmla="*/ 707100 h 1203823"/>
                <a:gd name="connsiteX78" fmla="*/ 480350 w 12192000"/>
                <a:gd name="connsiteY78" fmla="*/ 668701 h 1203823"/>
                <a:gd name="connsiteX79" fmla="*/ 296226 w 12192000"/>
                <a:gd name="connsiteY79" fmla="*/ 603582 h 1203823"/>
                <a:gd name="connsiteX80" fmla="*/ 72691 w 12192000"/>
                <a:gd name="connsiteY80" fmla="*/ 560891 h 1203823"/>
                <a:gd name="connsiteX81" fmla="*/ 0 w 12192000"/>
                <a:gd name="connsiteY81" fmla="*/ 543485 h 1203823"/>
                <a:gd name="connsiteX82" fmla="*/ 0 w 12192000"/>
                <a:gd name="connsiteY82" fmla="*/ 384356 h 1203823"/>
                <a:gd name="connsiteX83" fmla="*/ 51786 w 12192000"/>
                <a:gd name="connsiteY83" fmla="*/ 393936 h 1203823"/>
                <a:gd name="connsiteX84" fmla="*/ 205563 w 12192000"/>
                <a:gd name="connsiteY84" fmla="*/ 414858 h 1203823"/>
                <a:gd name="connsiteX85" fmla="*/ 354393 w 12192000"/>
                <a:gd name="connsiteY85" fmla="*/ 426666 h 1203823"/>
                <a:gd name="connsiteX86" fmla="*/ 448284 w 12192000"/>
                <a:gd name="connsiteY86" fmla="*/ 436307 h 1203823"/>
                <a:gd name="connsiteX87" fmla="*/ 611520 w 12192000"/>
                <a:gd name="connsiteY87" fmla="*/ 434165 h 1203823"/>
                <a:gd name="connsiteX88" fmla="*/ 746078 w 12192000"/>
                <a:gd name="connsiteY88" fmla="*/ 422520 h 1203823"/>
                <a:gd name="connsiteX89" fmla="*/ 902726 w 12192000"/>
                <a:gd name="connsiteY89" fmla="*/ 409988 h 1203823"/>
                <a:gd name="connsiteX90" fmla="*/ 1113856 w 12192000"/>
                <a:gd name="connsiteY90" fmla="*/ 414229 h 1203823"/>
                <a:gd name="connsiteX91" fmla="*/ 1333451 w 12192000"/>
                <a:gd name="connsiteY91" fmla="*/ 459937 h 1203823"/>
                <a:gd name="connsiteX92" fmla="*/ 1408611 w 12192000"/>
                <a:gd name="connsiteY92" fmla="*/ 458277 h 1203823"/>
                <a:gd name="connsiteX93" fmla="*/ 1630193 w 12192000"/>
                <a:gd name="connsiteY93" fmla="*/ 403060 h 1203823"/>
                <a:gd name="connsiteX94" fmla="*/ 1956291 w 12192000"/>
                <a:gd name="connsiteY94" fmla="*/ 332366 h 1203823"/>
                <a:gd name="connsiteX95" fmla="*/ 2042816 w 12192000"/>
                <a:gd name="connsiteY95" fmla="*/ 344001 h 1203823"/>
                <a:gd name="connsiteX96" fmla="*/ 2183422 w 12192000"/>
                <a:gd name="connsiteY96" fmla="*/ 369633 h 1203823"/>
                <a:gd name="connsiteX97" fmla="*/ 2269568 w 12192000"/>
                <a:gd name="connsiteY97" fmla="*/ 439858 h 1203823"/>
                <a:gd name="connsiteX98" fmla="*/ 2331131 w 12192000"/>
                <a:gd name="connsiteY98" fmla="*/ 524162 h 1203823"/>
                <a:gd name="connsiteX99" fmla="*/ 2385114 w 12192000"/>
                <a:gd name="connsiteY99" fmla="*/ 555356 h 1203823"/>
                <a:gd name="connsiteX100" fmla="*/ 2444035 w 12192000"/>
                <a:gd name="connsiteY100" fmla="*/ 572629 h 1203823"/>
                <a:gd name="connsiteX101" fmla="*/ 2525981 w 12192000"/>
                <a:gd name="connsiteY101" fmla="*/ 603233 h 1203823"/>
                <a:gd name="connsiteX102" fmla="*/ 2603912 w 12192000"/>
                <a:gd name="connsiteY102" fmla="*/ 684824 h 1203823"/>
                <a:gd name="connsiteX103" fmla="*/ 2678830 w 12192000"/>
                <a:gd name="connsiteY103" fmla="*/ 706989 h 1203823"/>
                <a:gd name="connsiteX104" fmla="*/ 2738096 w 12192000"/>
                <a:gd name="connsiteY104" fmla="*/ 711375 h 1203823"/>
                <a:gd name="connsiteX105" fmla="*/ 2983808 w 12192000"/>
                <a:gd name="connsiteY105" fmla="*/ 728242 h 1203823"/>
                <a:gd name="connsiteX106" fmla="*/ 3013999 w 12192000"/>
                <a:gd name="connsiteY106" fmla="*/ 725445 h 1203823"/>
                <a:gd name="connsiteX107" fmla="*/ 3364421 w 12192000"/>
                <a:gd name="connsiteY107" fmla="*/ 720577 h 1203823"/>
                <a:gd name="connsiteX108" fmla="*/ 3460524 w 12192000"/>
                <a:gd name="connsiteY108" fmla="*/ 717627 h 1203823"/>
                <a:gd name="connsiteX109" fmla="*/ 3710984 w 12192000"/>
                <a:gd name="connsiteY109" fmla="*/ 714181 h 1203823"/>
                <a:gd name="connsiteX110" fmla="*/ 3850962 w 12192000"/>
                <a:gd name="connsiteY110" fmla="*/ 778801 h 1203823"/>
                <a:gd name="connsiteX111" fmla="*/ 3946288 w 12192000"/>
                <a:gd name="connsiteY111" fmla="*/ 816371 h 1203823"/>
                <a:gd name="connsiteX112" fmla="*/ 4065134 w 12192000"/>
                <a:gd name="connsiteY112" fmla="*/ 832458 h 1203823"/>
                <a:gd name="connsiteX113" fmla="*/ 4132175 w 12192000"/>
                <a:gd name="connsiteY113" fmla="*/ 835166 h 1203823"/>
                <a:gd name="connsiteX114" fmla="*/ 4305860 w 12192000"/>
                <a:gd name="connsiteY114" fmla="*/ 804155 h 1203823"/>
                <a:gd name="connsiteX115" fmla="*/ 4382133 w 12192000"/>
                <a:gd name="connsiteY115" fmla="*/ 769480 h 1203823"/>
                <a:gd name="connsiteX116" fmla="*/ 4453290 w 12192000"/>
                <a:gd name="connsiteY116" fmla="*/ 752531 h 1203823"/>
                <a:gd name="connsiteX117" fmla="*/ 4657973 w 12192000"/>
                <a:gd name="connsiteY117" fmla="*/ 795834 h 1203823"/>
                <a:gd name="connsiteX118" fmla="*/ 4682401 w 12192000"/>
                <a:gd name="connsiteY118" fmla="*/ 813875 h 1203823"/>
                <a:gd name="connsiteX119" fmla="*/ 4771816 w 12192000"/>
                <a:gd name="connsiteY119" fmla="*/ 907045 h 1203823"/>
                <a:gd name="connsiteX120" fmla="*/ 4827522 w 12192000"/>
                <a:gd name="connsiteY120" fmla="*/ 929875 h 1203823"/>
                <a:gd name="connsiteX121" fmla="*/ 4849943 w 12192000"/>
                <a:gd name="connsiteY121" fmla="*/ 933850 h 1203823"/>
                <a:gd name="connsiteX122" fmla="*/ 5009628 w 12192000"/>
                <a:gd name="connsiteY122" fmla="*/ 957895 h 1203823"/>
                <a:gd name="connsiteX123" fmla="*/ 5158713 w 12192000"/>
                <a:gd name="connsiteY123" fmla="*/ 963814 h 1203823"/>
                <a:gd name="connsiteX124" fmla="*/ 5376429 w 12192000"/>
                <a:gd name="connsiteY124" fmla="*/ 963150 h 1203823"/>
                <a:gd name="connsiteX125" fmla="*/ 5475789 w 12192000"/>
                <a:gd name="connsiteY125" fmla="*/ 980508 h 1203823"/>
                <a:gd name="connsiteX126" fmla="*/ 5653403 w 12192000"/>
                <a:gd name="connsiteY126" fmla="*/ 987267 h 1203823"/>
                <a:gd name="connsiteX127" fmla="*/ 5726343 w 12192000"/>
                <a:gd name="connsiteY127" fmla="*/ 985356 h 1203823"/>
                <a:gd name="connsiteX128" fmla="*/ 5790565 w 12192000"/>
                <a:gd name="connsiteY128" fmla="*/ 991299 h 1203823"/>
                <a:gd name="connsiteX129" fmla="*/ 5860261 w 12192000"/>
                <a:gd name="connsiteY129" fmla="*/ 1004957 h 1203823"/>
                <a:gd name="connsiteX130" fmla="*/ 6042103 w 12192000"/>
                <a:gd name="connsiteY130" fmla="*/ 1036225 h 1203823"/>
                <a:gd name="connsiteX131" fmla="*/ 6302000 w 12192000"/>
                <a:gd name="connsiteY131" fmla="*/ 989138 h 1203823"/>
                <a:gd name="connsiteX132" fmla="*/ 6452027 w 12192000"/>
                <a:gd name="connsiteY132" fmla="*/ 968488 h 1203823"/>
                <a:gd name="connsiteX133" fmla="*/ 6589207 w 12192000"/>
                <a:gd name="connsiteY133" fmla="*/ 939473 h 1203823"/>
                <a:gd name="connsiteX134" fmla="*/ 6631071 w 12192000"/>
                <a:gd name="connsiteY134" fmla="*/ 911221 h 1203823"/>
                <a:gd name="connsiteX135" fmla="*/ 6828276 w 12192000"/>
                <a:gd name="connsiteY135" fmla="*/ 942940 h 1203823"/>
                <a:gd name="connsiteX136" fmla="*/ 6900805 w 12192000"/>
                <a:gd name="connsiteY136" fmla="*/ 984139 h 1203823"/>
                <a:gd name="connsiteX137" fmla="*/ 7034669 w 12192000"/>
                <a:gd name="connsiteY137" fmla="*/ 1018664 h 1203823"/>
                <a:gd name="connsiteX138" fmla="*/ 7281069 w 12192000"/>
                <a:gd name="connsiteY138" fmla="*/ 966326 h 1203823"/>
                <a:gd name="connsiteX139" fmla="*/ 7412782 w 12192000"/>
                <a:gd name="connsiteY139" fmla="*/ 909205 h 1203823"/>
                <a:gd name="connsiteX140" fmla="*/ 7500329 w 12192000"/>
                <a:gd name="connsiteY140" fmla="*/ 894825 h 1203823"/>
                <a:gd name="connsiteX141" fmla="*/ 7662326 w 12192000"/>
                <a:gd name="connsiteY141" fmla="*/ 927415 h 1203823"/>
                <a:gd name="connsiteX142" fmla="*/ 7725336 w 12192000"/>
                <a:gd name="connsiteY142" fmla="*/ 924843 h 1203823"/>
                <a:gd name="connsiteX143" fmla="*/ 7833282 w 12192000"/>
                <a:gd name="connsiteY143" fmla="*/ 913030 h 1203823"/>
                <a:gd name="connsiteX144" fmla="*/ 7928607 w 12192000"/>
                <a:gd name="connsiteY144" fmla="*/ 881682 h 1203823"/>
                <a:gd name="connsiteX145" fmla="*/ 8146599 w 12192000"/>
                <a:gd name="connsiteY145" fmla="*/ 762967 h 1203823"/>
                <a:gd name="connsiteX146" fmla="*/ 8183580 w 12192000"/>
                <a:gd name="connsiteY146" fmla="*/ 749004 h 1203823"/>
                <a:gd name="connsiteX147" fmla="*/ 8250226 w 12192000"/>
                <a:gd name="connsiteY147" fmla="*/ 733642 h 1203823"/>
                <a:gd name="connsiteX148" fmla="*/ 8505932 w 12192000"/>
                <a:gd name="connsiteY148" fmla="*/ 626541 h 1203823"/>
                <a:gd name="connsiteX149" fmla="*/ 8564196 w 12192000"/>
                <a:gd name="connsiteY149" fmla="*/ 618795 h 1203823"/>
                <a:gd name="connsiteX150" fmla="*/ 8660707 w 12192000"/>
                <a:gd name="connsiteY150" fmla="*/ 611068 h 1203823"/>
                <a:gd name="connsiteX151" fmla="*/ 8762258 w 12192000"/>
                <a:gd name="connsiteY151" fmla="*/ 585060 h 1203823"/>
                <a:gd name="connsiteX152" fmla="*/ 8836441 w 12192000"/>
                <a:gd name="connsiteY152" fmla="*/ 566357 h 1203823"/>
                <a:gd name="connsiteX153" fmla="*/ 9050731 w 12192000"/>
                <a:gd name="connsiteY153" fmla="*/ 559574 h 1203823"/>
                <a:gd name="connsiteX154" fmla="*/ 9229629 w 12192000"/>
                <a:gd name="connsiteY154" fmla="*/ 557463 h 1203823"/>
                <a:gd name="connsiteX155" fmla="*/ 9253453 w 12192000"/>
                <a:gd name="connsiteY155" fmla="*/ 550855 h 1203823"/>
                <a:gd name="connsiteX156" fmla="*/ 9484216 w 12192000"/>
                <a:gd name="connsiteY156" fmla="*/ 498670 h 1203823"/>
                <a:gd name="connsiteX157" fmla="*/ 9582635 w 12192000"/>
                <a:gd name="connsiteY157" fmla="*/ 458383 h 1203823"/>
                <a:gd name="connsiteX158" fmla="*/ 9719672 w 12192000"/>
                <a:gd name="connsiteY158" fmla="*/ 415606 h 1203823"/>
                <a:gd name="connsiteX159" fmla="*/ 9871786 w 12192000"/>
                <a:gd name="connsiteY159" fmla="*/ 366146 h 1203823"/>
                <a:gd name="connsiteX160" fmla="*/ 9984496 w 12192000"/>
                <a:gd name="connsiteY160" fmla="*/ 336659 h 1203823"/>
                <a:gd name="connsiteX161" fmla="*/ 10154710 w 12192000"/>
                <a:gd name="connsiteY161" fmla="*/ 322192 h 1203823"/>
                <a:gd name="connsiteX162" fmla="*/ 10190448 w 12192000"/>
                <a:gd name="connsiteY162" fmla="*/ 325024 h 1203823"/>
                <a:gd name="connsiteX163" fmla="*/ 10530738 w 12192000"/>
                <a:gd name="connsiteY163" fmla="*/ 335952 h 1203823"/>
                <a:gd name="connsiteX164" fmla="*/ 10752159 w 12192000"/>
                <a:gd name="connsiteY164" fmla="*/ 305116 h 1203823"/>
                <a:gd name="connsiteX165" fmla="*/ 10824454 w 12192000"/>
                <a:gd name="connsiteY165" fmla="*/ 285926 h 1203823"/>
                <a:gd name="connsiteX166" fmla="*/ 10953154 w 12192000"/>
                <a:gd name="connsiteY166" fmla="*/ 228101 h 1203823"/>
                <a:gd name="connsiteX167" fmla="*/ 11011616 w 12192000"/>
                <a:gd name="connsiteY167" fmla="*/ 214095 h 1203823"/>
                <a:gd name="connsiteX168" fmla="*/ 11116033 w 12192000"/>
                <a:gd name="connsiteY168" fmla="*/ 195420 h 1203823"/>
                <a:gd name="connsiteX169" fmla="*/ 11344305 w 12192000"/>
                <a:gd name="connsiteY169" fmla="*/ 166628 h 1203823"/>
                <a:gd name="connsiteX170" fmla="*/ 11639052 w 12192000"/>
                <a:gd name="connsiteY170" fmla="*/ 108525 h 1203823"/>
                <a:gd name="connsiteX171" fmla="*/ 11757534 w 12192000"/>
                <a:gd name="connsiteY171" fmla="*/ 96529 h 1203823"/>
                <a:gd name="connsiteX172" fmla="*/ 11885801 w 12192000"/>
                <a:gd name="connsiteY172" fmla="*/ 86727 h 1203823"/>
                <a:gd name="connsiteX173" fmla="*/ 11922876 w 12192000"/>
                <a:gd name="connsiteY173" fmla="*/ 81059 h 1203823"/>
                <a:gd name="connsiteX174" fmla="*/ 12115333 w 12192000"/>
                <a:gd name="connsiteY174" fmla="*/ 33586 h 1203823"/>
                <a:gd name="connsiteX175" fmla="*/ 12158082 w 12192000"/>
                <a:gd name="connsiteY175" fmla="*/ 14080 h 120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3">
                  <a:moveTo>
                    <a:pt x="12192000" y="0"/>
                  </a:moveTo>
                  <a:lnTo>
                    <a:pt x="12192000" y="463428"/>
                  </a:lnTo>
                  <a:lnTo>
                    <a:pt x="12190878" y="463511"/>
                  </a:lnTo>
                  <a:cubicBezTo>
                    <a:pt x="12153135" y="467009"/>
                    <a:pt x="12115044" y="473199"/>
                    <a:pt x="12077247" y="476326"/>
                  </a:cubicBezTo>
                  <a:cubicBezTo>
                    <a:pt x="12046309" y="479039"/>
                    <a:pt x="12015361" y="479113"/>
                    <a:pt x="11984519" y="479926"/>
                  </a:cubicBezTo>
                  <a:cubicBezTo>
                    <a:pt x="11973267" y="480209"/>
                    <a:pt x="11961487" y="476791"/>
                    <a:pt x="11951602" y="478957"/>
                  </a:cubicBezTo>
                  <a:cubicBezTo>
                    <a:pt x="11853499" y="501073"/>
                    <a:pt x="11777038" y="475729"/>
                    <a:pt x="11690906" y="471969"/>
                  </a:cubicBezTo>
                  <a:cubicBezTo>
                    <a:pt x="11600360" y="467893"/>
                    <a:pt x="11511402" y="454529"/>
                    <a:pt x="11413967" y="476171"/>
                  </a:cubicBezTo>
                  <a:cubicBezTo>
                    <a:pt x="11355012" y="489303"/>
                    <a:pt x="11299075" y="508236"/>
                    <a:pt x="11240741" y="523168"/>
                  </a:cubicBezTo>
                  <a:cubicBezTo>
                    <a:pt x="11219996" y="528394"/>
                    <a:pt x="11196386" y="531384"/>
                    <a:pt x="11175007" y="532168"/>
                  </a:cubicBezTo>
                  <a:cubicBezTo>
                    <a:pt x="11071821" y="536505"/>
                    <a:pt x="10971305" y="549335"/>
                    <a:pt x="10873728" y="580252"/>
                  </a:cubicBezTo>
                  <a:cubicBezTo>
                    <a:pt x="10856994" y="585472"/>
                    <a:pt x="10839158" y="590659"/>
                    <a:pt x="10821308" y="593206"/>
                  </a:cubicBezTo>
                  <a:cubicBezTo>
                    <a:pt x="10723502" y="607161"/>
                    <a:pt x="10626926" y="616975"/>
                    <a:pt x="10530813" y="612183"/>
                  </a:cubicBezTo>
                  <a:cubicBezTo>
                    <a:pt x="10498529" y="610558"/>
                    <a:pt x="10460887" y="619894"/>
                    <a:pt x="10426051" y="623353"/>
                  </a:cubicBezTo>
                  <a:cubicBezTo>
                    <a:pt x="10393742" y="626643"/>
                    <a:pt x="10360822" y="630773"/>
                    <a:pt x="10329158" y="630947"/>
                  </a:cubicBezTo>
                  <a:cubicBezTo>
                    <a:pt x="10282926" y="631124"/>
                    <a:pt x="10240700" y="636394"/>
                    <a:pt x="10194729" y="648616"/>
                  </a:cubicBezTo>
                  <a:cubicBezTo>
                    <a:pt x="10150849" y="660164"/>
                    <a:pt x="10102289" y="664450"/>
                    <a:pt x="10055908" y="671255"/>
                  </a:cubicBezTo>
                  <a:cubicBezTo>
                    <a:pt x="10004176" y="678825"/>
                    <a:pt x="9952444" y="686394"/>
                    <a:pt x="9900553" y="692854"/>
                  </a:cubicBezTo>
                  <a:cubicBezTo>
                    <a:pt x="9879795" y="695439"/>
                    <a:pt x="9855182" y="691398"/>
                    <a:pt x="9838466" y="696804"/>
                  </a:cubicBezTo>
                  <a:cubicBezTo>
                    <a:pt x="9784565" y="714689"/>
                    <a:pt x="9727519" y="710556"/>
                    <a:pt x="9672959" y="723815"/>
                  </a:cubicBezTo>
                  <a:cubicBezTo>
                    <a:pt x="9646222" y="730463"/>
                    <a:pt x="9614442" y="727256"/>
                    <a:pt x="9585068" y="730692"/>
                  </a:cubicBezTo>
                  <a:cubicBezTo>
                    <a:pt x="9537049" y="736221"/>
                    <a:pt x="9489296" y="743601"/>
                    <a:pt x="9441409" y="750054"/>
                  </a:cubicBezTo>
                  <a:cubicBezTo>
                    <a:pt x="9425676" y="752111"/>
                    <a:pt x="9410220" y="753560"/>
                    <a:pt x="9394461" y="755430"/>
                  </a:cubicBezTo>
                  <a:cubicBezTo>
                    <a:pt x="9380486" y="757048"/>
                    <a:pt x="9365613" y="757471"/>
                    <a:pt x="9352592" y="760649"/>
                  </a:cubicBezTo>
                  <a:cubicBezTo>
                    <a:pt x="9305417" y="772101"/>
                    <a:pt x="9259381" y="786411"/>
                    <a:pt x="9211616" y="796247"/>
                  </a:cubicBezTo>
                  <a:cubicBezTo>
                    <a:pt x="9170222" y="804795"/>
                    <a:pt x="9126525" y="807444"/>
                    <a:pt x="9084669" y="815302"/>
                  </a:cubicBezTo>
                  <a:cubicBezTo>
                    <a:pt x="9010870" y="829041"/>
                    <a:pt x="8937414" y="845187"/>
                    <a:pt x="8863668" y="859297"/>
                  </a:cubicBezTo>
                  <a:cubicBezTo>
                    <a:pt x="8847708" y="862330"/>
                    <a:pt x="8830274" y="860095"/>
                    <a:pt x="8813798" y="862069"/>
                  </a:cubicBezTo>
                  <a:cubicBezTo>
                    <a:pt x="8762264" y="868478"/>
                    <a:pt x="8710835" y="875625"/>
                    <a:pt x="8659353" y="882405"/>
                  </a:cubicBezTo>
                  <a:cubicBezTo>
                    <a:pt x="8630057" y="886395"/>
                    <a:pt x="8600507" y="891178"/>
                    <a:pt x="8571354" y="893639"/>
                  </a:cubicBezTo>
                  <a:cubicBezTo>
                    <a:pt x="8532845" y="896867"/>
                    <a:pt x="8497745" y="898475"/>
                    <a:pt x="8464108" y="918003"/>
                  </a:cubicBezTo>
                  <a:cubicBezTo>
                    <a:pt x="8412329" y="948238"/>
                    <a:pt x="8341124" y="949522"/>
                    <a:pt x="8278326" y="963768"/>
                  </a:cubicBezTo>
                  <a:cubicBezTo>
                    <a:pt x="8262088" y="967407"/>
                    <a:pt x="8245337" y="969986"/>
                    <a:pt x="8229130" y="973809"/>
                  </a:cubicBezTo>
                  <a:cubicBezTo>
                    <a:pt x="8199181" y="980914"/>
                    <a:pt x="8169649" y="988337"/>
                    <a:pt x="8139753" y="995814"/>
                  </a:cubicBezTo>
                  <a:cubicBezTo>
                    <a:pt x="8134480" y="997131"/>
                    <a:pt x="8128440" y="998184"/>
                    <a:pt x="8123573" y="999822"/>
                  </a:cubicBezTo>
                  <a:cubicBezTo>
                    <a:pt x="8078630" y="1014163"/>
                    <a:pt x="8034567" y="1029513"/>
                    <a:pt x="7988700" y="1042478"/>
                  </a:cubicBezTo>
                  <a:cubicBezTo>
                    <a:pt x="7966304" y="1048883"/>
                    <a:pt x="7941012" y="1052870"/>
                    <a:pt x="7917216" y="1054564"/>
                  </a:cubicBezTo>
                  <a:cubicBezTo>
                    <a:pt x="7847638" y="1059583"/>
                    <a:pt x="7779166" y="1067275"/>
                    <a:pt x="7710917" y="1084189"/>
                  </a:cubicBezTo>
                  <a:cubicBezTo>
                    <a:pt x="7683829" y="1090884"/>
                    <a:pt x="7652467" y="1090639"/>
                    <a:pt x="7622961" y="1093150"/>
                  </a:cubicBezTo>
                  <a:cubicBezTo>
                    <a:pt x="7552363" y="1098691"/>
                    <a:pt x="7481712" y="1103860"/>
                    <a:pt x="7410784" y="1109639"/>
                  </a:cubicBezTo>
                  <a:cubicBezTo>
                    <a:pt x="7366507" y="1113312"/>
                    <a:pt x="7322032" y="1118146"/>
                    <a:pt x="7277756" y="1121821"/>
                  </a:cubicBezTo>
                  <a:cubicBezTo>
                    <a:pt x="7226620" y="1125905"/>
                    <a:pt x="7175603" y="1128276"/>
                    <a:pt x="7124542" y="1132917"/>
                  </a:cubicBezTo>
                  <a:cubicBezTo>
                    <a:pt x="7066295" y="1138206"/>
                    <a:pt x="7008030" y="1145954"/>
                    <a:pt x="6949754" y="1151057"/>
                  </a:cubicBezTo>
                  <a:cubicBezTo>
                    <a:pt x="6843219" y="1160027"/>
                    <a:pt x="6736885" y="1167834"/>
                    <a:pt x="6630251" y="1176062"/>
                  </a:cubicBezTo>
                  <a:cubicBezTo>
                    <a:pt x="6526851" y="1184017"/>
                    <a:pt x="6423558" y="1192712"/>
                    <a:pt x="6320635" y="1198900"/>
                  </a:cubicBezTo>
                  <a:cubicBezTo>
                    <a:pt x="6277299" y="1201495"/>
                    <a:pt x="6235234" y="1197678"/>
                    <a:pt x="6192345" y="1198322"/>
                  </a:cubicBezTo>
                  <a:cubicBezTo>
                    <a:pt x="6117133" y="1199611"/>
                    <a:pt x="6041420" y="1202484"/>
                    <a:pt x="5966564" y="1203722"/>
                  </a:cubicBezTo>
                  <a:cubicBezTo>
                    <a:pt x="5933146" y="1204337"/>
                    <a:pt x="5900756" y="1201973"/>
                    <a:pt x="5867229" y="1201846"/>
                  </a:cubicBezTo>
                  <a:cubicBezTo>
                    <a:pt x="5788182" y="1201795"/>
                    <a:pt x="5708356" y="1203932"/>
                    <a:pt x="5630174" y="1202247"/>
                  </a:cubicBezTo>
                  <a:cubicBezTo>
                    <a:pt x="5535910" y="1200212"/>
                    <a:pt x="5442985" y="1194778"/>
                    <a:pt x="5348950" y="1191767"/>
                  </a:cubicBezTo>
                  <a:cubicBezTo>
                    <a:pt x="5313812" y="1190550"/>
                    <a:pt x="5277253" y="1192178"/>
                    <a:pt x="5241230" y="1192407"/>
                  </a:cubicBezTo>
                  <a:cubicBezTo>
                    <a:pt x="5151317" y="1192774"/>
                    <a:pt x="5061658" y="1192348"/>
                    <a:pt x="4971135" y="1193558"/>
                  </a:cubicBezTo>
                  <a:cubicBezTo>
                    <a:pt x="4937687" y="1193987"/>
                    <a:pt x="4903115" y="1199298"/>
                    <a:pt x="4869418" y="1200518"/>
                  </a:cubicBezTo>
                  <a:cubicBezTo>
                    <a:pt x="4830285" y="1201946"/>
                    <a:pt x="4791350" y="1202214"/>
                    <a:pt x="4753276" y="1200849"/>
                  </a:cubicBezTo>
                  <a:cubicBezTo>
                    <a:pt x="4705684" y="1199143"/>
                    <a:pt x="4659174" y="1194828"/>
                    <a:pt x="4611885" y="1192700"/>
                  </a:cubicBezTo>
                  <a:cubicBezTo>
                    <a:pt x="4533821" y="1189297"/>
                    <a:pt x="4455422" y="1186134"/>
                    <a:pt x="4376827" y="1184130"/>
                  </a:cubicBezTo>
                  <a:cubicBezTo>
                    <a:pt x="4347228" y="1183445"/>
                    <a:pt x="4315376" y="1187422"/>
                    <a:pt x="4285473" y="1187157"/>
                  </a:cubicBezTo>
                  <a:cubicBezTo>
                    <a:pt x="4145776" y="1185752"/>
                    <a:pt x="4006048" y="1184161"/>
                    <a:pt x="3866545" y="1181595"/>
                  </a:cubicBezTo>
                  <a:cubicBezTo>
                    <a:pt x="3794232" y="1180206"/>
                    <a:pt x="3723635" y="1175550"/>
                    <a:pt x="3651344" y="1174347"/>
                  </a:cubicBezTo>
                  <a:cubicBezTo>
                    <a:pt x="3607887" y="1173561"/>
                    <a:pt x="3561909" y="1178043"/>
                    <a:pt x="3518455" y="1177257"/>
                  </a:cubicBezTo>
                  <a:cubicBezTo>
                    <a:pt x="3478289" y="1176567"/>
                    <a:pt x="3440401" y="1171399"/>
                    <a:pt x="3400820" y="1169684"/>
                  </a:cubicBezTo>
                  <a:cubicBezTo>
                    <a:pt x="3279826" y="1164098"/>
                    <a:pt x="3157312" y="1160620"/>
                    <a:pt x="3037156" y="1153216"/>
                  </a:cubicBezTo>
                  <a:cubicBezTo>
                    <a:pt x="2978375" y="1149707"/>
                    <a:pt x="2922431" y="1140507"/>
                    <a:pt x="2866262" y="1132282"/>
                  </a:cubicBezTo>
                  <a:cubicBezTo>
                    <a:pt x="2771051" y="1118488"/>
                    <a:pt x="2677109" y="1103379"/>
                    <a:pt x="2582175" y="1088978"/>
                  </a:cubicBezTo>
                  <a:cubicBezTo>
                    <a:pt x="2511092" y="1078351"/>
                    <a:pt x="2447358" y="1063085"/>
                    <a:pt x="2395408" y="1035944"/>
                  </a:cubicBezTo>
                  <a:cubicBezTo>
                    <a:pt x="2371413" y="1023507"/>
                    <a:pt x="2331677" y="1015582"/>
                    <a:pt x="2294753" y="1014617"/>
                  </a:cubicBezTo>
                  <a:cubicBezTo>
                    <a:pt x="2228581" y="1012919"/>
                    <a:pt x="2177385" y="998697"/>
                    <a:pt x="2122946" y="984750"/>
                  </a:cubicBezTo>
                  <a:cubicBezTo>
                    <a:pt x="2054123" y="967003"/>
                    <a:pt x="1981587" y="951294"/>
                    <a:pt x="1905506" y="941379"/>
                  </a:cubicBezTo>
                  <a:cubicBezTo>
                    <a:pt x="1830546" y="931682"/>
                    <a:pt x="1747931" y="932140"/>
                    <a:pt x="1671047" y="924227"/>
                  </a:cubicBezTo>
                  <a:cubicBezTo>
                    <a:pt x="1625938" y="919522"/>
                    <a:pt x="1585615" y="907527"/>
                    <a:pt x="1543858" y="898189"/>
                  </a:cubicBezTo>
                  <a:cubicBezTo>
                    <a:pt x="1502095" y="888854"/>
                    <a:pt x="1460608" y="878912"/>
                    <a:pt x="1419786" y="868499"/>
                  </a:cubicBezTo>
                  <a:cubicBezTo>
                    <a:pt x="1397488" y="862805"/>
                    <a:pt x="1378079" y="854434"/>
                    <a:pt x="1355118" y="849213"/>
                  </a:cubicBezTo>
                  <a:cubicBezTo>
                    <a:pt x="1311850" y="839526"/>
                    <a:pt x="1265355" y="832753"/>
                    <a:pt x="1223715" y="821701"/>
                  </a:cubicBezTo>
                  <a:cubicBezTo>
                    <a:pt x="1183579" y="811000"/>
                    <a:pt x="1138866" y="809071"/>
                    <a:pt x="1094195" y="804871"/>
                  </a:cubicBezTo>
                  <a:cubicBezTo>
                    <a:pt x="1060247" y="801783"/>
                    <a:pt x="1034232" y="787935"/>
                    <a:pt x="1001117" y="783029"/>
                  </a:cubicBezTo>
                  <a:cubicBezTo>
                    <a:pt x="953855" y="775989"/>
                    <a:pt x="916855" y="764275"/>
                    <a:pt x="879550" y="747883"/>
                  </a:cubicBezTo>
                  <a:cubicBezTo>
                    <a:pt x="837589" y="729513"/>
                    <a:pt x="770063" y="725929"/>
                    <a:pt x="711166" y="719038"/>
                  </a:cubicBezTo>
                  <a:cubicBezTo>
                    <a:pt x="661154" y="713145"/>
                    <a:pt x="604345" y="715773"/>
                    <a:pt x="557943" y="707100"/>
                  </a:cubicBezTo>
                  <a:cubicBezTo>
                    <a:pt x="525383" y="700983"/>
                    <a:pt x="499357" y="684492"/>
                    <a:pt x="480350" y="668701"/>
                  </a:cubicBezTo>
                  <a:cubicBezTo>
                    <a:pt x="437720" y="632864"/>
                    <a:pt x="370206" y="616629"/>
                    <a:pt x="296226" y="603582"/>
                  </a:cubicBezTo>
                  <a:cubicBezTo>
                    <a:pt x="220743" y="590183"/>
                    <a:pt x="148482" y="573868"/>
                    <a:pt x="72691" y="560891"/>
                  </a:cubicBezTo>
                  <a:lnTo>
                    <a:pt x="0" y="543485"/>
                  </a:lnTo>
                  <a:lnTo>
                    <a:pt x="0" y="384356"/>
                  </a:lnTo>
                  <a:lnTo>
                    <a:pt x="51786" y="393936"/>
                  </a:lnTo>
                  <a:cubicBezTo>
                    <a:pt x="104771" y="397705"/>
                    <a:pt x="153380" y="409085"/>
                    <a:pt x="205563" y="414858"/>
                  </a:cubicBezTo>
                  <a:cubicBezTo>
                    <a:pt x="254064" y="420400"/>
                    <a:pt x="305004" y="422574"/>
                    <a:pt x="354393" y="426666"/>
                  </a:cubicBezTo>
                  <a:cubicBezTo>
                    <a:pt x="386452" y="429268"/>
                    <a:pt x="420773" y="429846"/>
                    <a:pt x="448284" y="436307"/>
                  </a:cubicBezTo>
                  <a:cubicBezTo>
                    <a:pt x="499906" y="448391"/>
                    <a:pt x="551006" y="446575"/>
                    <a:pt x="611520" y="434165"/>
                  </a:cubicBezTo>
                  <a:cubicBezTo>
                    <a:pt x="654697" y="425360"/>
                    <a:pt x="702396" y="422709"/>
                    <a:pt x="746078" y="422520"/>
                  </a:cubicBezTo>
                  <a:cubicBezTo>
                    <a:pt x="798482" y="422217"/>
                    <a:pt x="848402" y="419816"/>
                    <a:pt x="902726" y="409988"/>
                  </a:cubicBezTo>
                  <a:cubicBezTo>
                    <a:pt x="977293" y="396517"/>
                    <a:pt x="1048430" y="397320"/>
                    <a:pt x="1113856" y="414229"/>
                  </a:cubicBezTo>
                  <a:cubicBezTo>
                    <a:pt x="1184157" y="432144"/>
                    <a:pt x="1258679" y="446436"/>
                    <a:pt x="1333451" y="459937"/>
                  </a:cubicBezTo>
                  <a:cubicBezTo>
                    <a:pt x="1354774" y="463882"/>
                    <a:pt x="1385287" y="463303"/>
                    <a:pt x="1408611" y="458277"/>
                  </a:cubicBezTo>
                  <a:cubicBezTo>
                    <a:pt x="1483494" y="441929"/>
                    <a:pt x="1561497" y="427024"/>
                    <a:pt x="1630193" y="403060"/>
                  </a:cubicBezTo>
                  <a:cubicBezTo>
                    <a:pt x="1735317" y="366347"/>
                    <a:pt x="1840889" y="337880"/>
                    <a:pt x="1956291" y="332366"/>
                  </a:cubicBezTo>
                  <a:cubicBezTo>
                    <a:pt x="1986671" y="330864"/>
                    <a:pt x="2019102" y="336055"/>
                    <a:pt x="2042816" y="344001"/>
                  </a:cubicBezTo>
                  <a:cubicBezTo>
                    <a:pt x="2085264" y="358149"/>
                    <a:pt x="2126351" y="370411"/>
                    <a:pt x="2183422" y="369633"/>
                  </a:cubicBezTo>
                  <a:cubicBezTo>
                    <a:pt x="2235037" y="368878"/>
                    <a:pt x="2279661" y="405941"/>
                    <a:pt x="2269568" y="439858"/>
                  </a:cubicBezTo>
                  <a:cubicBezTo>
                    <a:pt x="2258268" y="478100"/>
                    <a:pt x="2277764" y="504963"/>
                    <a:pt x="2331131" y="524162"/>
                  </a:cubicBezTo>
                  <a:cubicBezTo>
                    <a:pt x="2352982" y="531807"/>
                    <a:pt x="2364863" y="546161"/>
                    <a:pt x="2385114" y="555356"/>
                  </a:cubicBezTo>
                  <a:cubicBezTo>
                    <a:pt x="2401862" y="562975"/>
                    <a:pt x="2421929" y="570874"/>
                    <a:pt x="2444035" y="572629"/>
                  </a:cubicBezTo>
                  <a:cubicBezTo>
                    <a:pt x="2483471" y="575877"/>
                    <a:pt x="2509765" y="584022"/>
                    <a:pt x="2525981" y="603233"/>
                  </a:cubicBezTo>
                  <a:cubicBezTo>
                    <a:pt x="2549284" y="631253"/>
                    <a:pt x="2578522" y="657481"/>
                    <a:pt x="2603912" y="684824"/>
                  </a:cubicBezTo>
                  <a:cubicBezTo>
                    <a:pt x="2618912" y="700623"/>
                    <a:pt x="2643517" y="707119"/>
                    <a:pt x="2678830" y="706989"/>
                  </a:cubicBezTo>
                  <a:cubicBezTo>
                    <a:pt x="2699244" y="707100"/>
                    <a:pt x="2725618" y="705603"/>
                    <a:pt x="2738096" y="711375"/>
                  </a:cubicBezTo>
                  <a:cubicBezTo>
                    <a:pt x="2805963" y="742854"/>
                    <a:pt x="2895982" y="733031"/>
                    <a:pt x="2983808" y="728242"/>
                  </a:cubicBezTo>
                  <a:cubicBezTo>
                    <a:pt x="2993931" y="727743"/>
                    <a:pt x="3004009" y="726870"/>
                    <a:pt x="3013999" y="725445"/>
                  </a:cubicBezTo>
                  <a:cubicBezTo>
                    <a:pt x="3136004" y="707473"/>
                    <a:pt x="3250135" y="713469"/>
                    <a:pt x="3364421" y="720577"/>
                  </a:cubicBezTo>
                  <a:cubicBezTo>
                    <a:pt x="3394566" y="722506"/>
                    <a:pt x="3428052" y="719806"/>
                    <a:pt x="3460524" y="717627"/>
                  </a:cubicBezTo>
                  <a:cubicBezTo>
                    <a:pt x="3545332" y="712136"/>
                    <a:pt x="3633316" y="698261"/>
                    <a:pt x="3710984" y="714181"/>
                  </a:cubicBezTo>
                  <a:cubicBezTo>
                    <a:pt x="3772124" y="726606"/>
                    <a:pt x="3825031" y="745116"/>
                    <a:pt x="3850962" y="778801"/>
                  </a:cubicBezTo>
                  <a:cubicBezTo>
                    <a:pt x="3868397" y="801426"/>
                    <a:pt x="3898483" y="813185"/>
                    <a:pt x="3946288" y="816371"/>
                  </a:cubicBezTo>
                  <a:cubicBezTo>
                    <a:pt x="3987482" y="819178"/>
                    <a:pt x="4025133" y="827780"/>
                    <a:pt x="4065134" y="832458"/>
                  </a:cubicBezTo>
                  <a:cubicBezTo>
                    <a:pt x="4086248" y="834921"/>
                    <a:pt x="4110401" y="838273"/>
                    <a:pt x="4132175" y="835166"/>
                  </a:cubicBezTo>
                  <a:cubicBezTo>
                    <a:pt x="4190360" y="826865"/>
                    <a:pt x="4249455" y="817299"/>
                    <a:pt x="4305860" y="804155"/>
                  </a:cubicBezTo>
                  <a:cubicBezTo>
                    <a:pt x="4334043" y="797489"/>
                    <a:pt x="4360741" y="782918"/>
                    <a:pt x="4382133" y="769480"/>
                  </a:cubicBezTo>
                  <a:cubicBezTo>
                    <a:pt x="4404164" y="755387"/>
                    <a:pt x="4425554" y="747046"/>
                    <a:pt x="4453290" y="752531"/>
                  </a:cubicBezTo>
                  <a:cubicBezTo>
                    <a:pt x="4522269" y="766291"/>
                    <a:pt x="4590591" y="780524"/>
                    <a:pt x="4657973" y="795834"/>
                  </a:cubicBezTo>
                  <a:cubicBezTo>
                    <a:pt x="4669647" y="798512"/>
                    <a:pt x="4675989" y="807237"/>
                    <a:pt x="4682401" y="813875"/>
                  </a:cubicBezTo>
                  <a:cubicBezTo>
                    <a:pt x="4712327" y="844913"/>
                    <a:pt x="4739117" y="876968"/>
                    <a:pt x="4771816" y="907045"/>
                  </a:cubicBezTo>
                  <a:cubicBezTo>
                    <a:pt x="4783119" y="917328"/>
                    <a:pt x="4807948" y="922849"/>
                    <a:pt x="4827522" y="929875"/>
                  </a:cubicBezTo>
                  <a:cubicBezTo>
                    <a:pt x="4833683" y="932206"/>
                    <a:pt x="4845545" y="931080"/>
                    <a:pt x="4849943" y="933850"/>
                  </a:cubicBezTo>
                  <a:cubicBezTo>
                    <a:pt x="4888951" y="959630"/>
                    <a:pt x="4951289" y="954889"/>
                    <a:pt x="5009628" y="957895"/>
                  </a:cubicBezTo>
                  <a:cubicBezTo>
                    <a:pt x="5059525" y="960406"/>
                    <a:pt x="5111930" y="960103"/>
                    <a:pt x="5158713" y="963814"/>
                  </a:cubicBezTo>
                  <a:cubicBezTo>
                    <a:pt x="5231309" y="969696"/>
                    <a:pt x="5298175" y="973750"/>
                    <a:pt x="5376429" y="963150"/>
                  </a:cubicBezTo>
                  <a:cubicBezTo>
                    <a:pt x="5408581" y="958754"/>
                    <a:pt x="5448464" y="970244"/>
                    <a:pt x="5475789" y="980508"/>
                  </a:cubicBezTo>
                  <a:cubicBezTo>
                    <a:pt x="5528520" y="1000362"/>
                    <a:pt x="5584841" y="1001957"/>
                    <a:pt x="5653403" y="987267"/>
                  </a:cubicBezTo>
                  <a:cubicBezTo>
                    <a:pt x="5676010" y="982340"/>
                    <a:pt x="5702561" y="984594"/>
                    <a:pt x="5726343" y="985356"/>
                  </a:cubicBezTo>
                  <a:cubicBezTo>
                    <a:pt x="5748645" y="985951"/>
                    <a:pt x="5770112" y="988363"/>
                    <a:pt x="5790565" y="991299"/>
                  </a:cubicBezTo>
                  <a:cubicBezTo>
                    <a:pt x="5815130" y="994968"/>
                    <a:pt x="5845524" y="996109"/>
                    <a:pt x="5860261" y="1004957"/>
                  </a:cubicBezTo>
                  <a:cubicBezTo>
                    <a:pt x="5906804" y="1032492"/>
                    <a:pt x="5977071" y="1037384"/>
                    <a:pt x="6042103" y="1036225"/>
                  </a:cubicBezTo>
                  <a:cubicBezTo>
                    <a:pt x="6128234" y="1034887"/>
                    <a:pt x="6222271" y="1027703"/>
                    <a:pt x="6302000" y="989138"/>
                  </a:cubicBezTo>
                  <a:cubicBezTo>
                    <a:pt x="6349674" y="965908"/>
                    <a:pt x="6396954" y="955198"/>
                    <a:pt x="6452027" y="968488"/>
                  </a:cubicBezTo>
                  <a:cubicBezTo>
                    <a:pt x="6489403" y="977694"/>
                    <a:pt x="6558004" y="960730"/>
                    <a:pt x="6589207" y="939473"/>
                  </a:cubicBezTo>
                  <a:cubicBezTo>
                    <a:pt x="6600500" y="931820"/>
                    <a:pt x="6612150" y="924116"/>
                    <a:pt x="6631071" y="911221"/>
                  </a:cubicBezTo>
                  <a:cubicBezTo>
                    <a:pt x="6674307" y="951312"/>
                    <a:pt x="6752348" y="944331"/>
                    <a:pt x="6828276" y="942940"/>
                  </a:cubicBezTo>
                  <a:cubicBezTo>
                    <a:pt x="6874782" y="942157"/>
                    <a:pt x="6889175" y="963895"/>
                    <a:pt x="6900805" y="984139"/>
                  </a:cubicBezTo>
                  <a:cubicBezTo>
                    <a:pt x="6921317" y="1020675"/>
                    <a:pt x="6959798" y="1032556"/>
                    <a:pt x="7034669" y="1018664"/>
                  </a:cubicBezTo>
                  <a:cubicBezTo>
                    <a:pt x="7117339" y="1003282"/>
                    <a:pt x="7199639" y="985309"/>
                    <a:pt x="7281069" y="966326"/>
                  </a:cubicBezTo>
                  <a:cubicBezTo>
                    <a:pt x="7332523" y="954265"/>
                    <a:pt x="7378031" y="936255"/>
                    <a:pt x="7412782" y="909205"/>
                  </a:cubicBezTo>
                  <a:cubicBezTo>
                    <a:pt x="7446537" y="882863"/>
                    <a:pt x="7455447" y="884046"/>
                    <a:pt x="7500329" y="894825"/>
                  </a:cubicBezTo>
                  <a:cubicBezTo>
                    <a:pt x="7552746" y="907362"/>
                    <a:pt x="7606737" y="918163"/>
                    <a:pt x="7662326" y="927415"/>
                  </a:cubicBezTo>
                  <a:cubicBezTo>
                    <a:pt x="7679869" y="930387"/>
                    <a:pt x="7704116" y="926739"/>
                    <a:pt x="7725336" y="924843"/>
                  </a:cubicBezTo>
                  <a:cubicBezTo>
                    <a:pt x="7761322" y="921787"/>
                    <a:pt x="7798619" y="920242"/>
                    <a:pt x="7833282" y="913030"/>
                  </a:cubicBezTo>
                  <a:cubicBezTo>
                    <a:pt x="7866518" y="906022"/>
                    <a:pt x="7898636" y="893699"/>
                    <a:pt x="7928607" y="881682"/>
                  </a:cubicBezTo>
                  <a:cubicBezTo>
                    <a:pt x="8012313" y="848024"/>
                    <a:pt x="8088140" y="810204"/>
                    <a:pt x="8146599" y="762967"/>
                  </a:cubicBezTo>
                  <a:cubicBezTo>
                    <a:pt x="8154093" y="756799"/>
                    <a:pt x="8170251" y="752605"/>
                    <a:pt x="8183580" y="749004"/>
                  </a:cubicBezTo>
                  <a:cubicBezTo>
                    <a:pt x="8205314" y="743071"/>
                    <a:pt x="8227790" y="737221"/>
                    <a:pt x="8250226" y="733642"/>
                  </a:cubicBezTo>
                  <a:cubicBezTo>
                    <a:pt x="8359191" y="716208"/>
                    <a:pt x="8441165" y="678077"/>
                    <a:pt x="8505932" y="626541"/>
                  </a:cubicBezTo>
                  <a:cubicBezTo>
                    <a:pt x="8524587" y="611795"/>
                    <a:pt x="8540110" y="608258"/>
                    <a:pt x="8564196" y="618795"/>
                  </a:cubicBezTo>
                  <a:cubicBezTo>
                    <a:pt x="8592164" y="631042"/>
                    <a:pt x="8628034" y="619506"/>
                    <a:pt x="8660707" y="611068"/>
                  </a:cubicBezTo>
                  <a:cubicBezTo>
                    <a:pt x="8694444" y="602478"/>
                    <a:pt x="8728516" y="593650"/>
                    <a:pt x="8762258" y="585060"/>
                  </a:cubicBezTo>
                  <a:cubicBezTo>
                    <a:pt x="8787229" y="578854"/>
                    <a:pt x="8811901" y="573068"/>
                    <a:pt x="8836441" y="566357"/>
                  </a:cubicBezTo>
                  <a:cubicBezTo>
                    <a:pt x="8912858" y="545446"/>
                    <a:pt x="8983245" y="538424"/>
                    <a:pt x="9050731" y="559574"/>
                  </a:cubicBezTo>
                  <a:cubicBezTo>
                    <a:pt x="9102221" y="575829"/>
                    <a:pt x="9164952" y="573867"/>
                    <a:pt x="9229629" y="557463"/>
                  </a:cubicBezTo>
                  <a:cubicBezTo>
                    <a:pt x="9237708" y="555367"/>
                    <a:pt x="9247532" y="550189"/>
                    <a:pt x="9253453" y="550855"/>
                  </a:cubicBezTo>
                  <a:cubicBezTo>
                    <a:pt x="9342570" y="560231"/>
                    <a:pt x="9405312" y="512382"/>
                    <a:pt x="9484216" y="498670"/>
                  </a:cubicBezTo>
                  <a:cubicBezTo>
                    <a:pt x="9519037" y="492570"/>
                    <a:pt x="9552780" y="473782"/>
                    <a:pt x="9582635" y="458383"/>
                  </a:cubicBezTo>
                  <a:cubicBezTo>
                    <a:pt x="9623691" y="437230"/>
                    <a:pt x="9660185" y="417296"/>
                    <a:pt x="9719672" y="415606"/>
                  </a:cubicBezTo>
                  <a:cubicBezTo>
                    <a:pt x="9779191" y="414100"/>
                    <a:pt x="9830942" y="393877"/>
                    <a:pt x="9871786" y="366146"/>
                  </a:cubicBezTo>
                  <a:cubicBezTo>
                    <a:pt x="9903016" y="345075"/>
                    <a:pt x="9939572" y="338348"/>
                    <a:pt x="9984496" y="336659"/>
                  </a:cubicBezTo>
                  <a:cubicBezTo>
                    <a:pt x="10040644" y="334502"/>
                    <a:pt x="10098167" y="326673"/>
                    <a:pt x="10154710" y="322192"/>
                  </a:cubicBezTo>
                  <a:cubicBezTo>
                    <a:pt x="10166955" y="321200"/>
                    <a:pt x="10182671" y="321602"/>
                    <a:pt x="10190448" y="325024"/>
                  </a:cubicBezTo>
                  <a:cubicBezTo>
                    <a:pt x="10285771" y="367692"/>
                    <a:pt x="10409001" y="350677"/>
                    <a:pt x="10530738" y="335952"/>
                  </a:cubicBezTo>
                  <a:cubicBezTo>
                    <a:pt x="10604508" y="327126"/>
                    <a:pt x="10678399" y="316583"/>
                    <a:pt x="10752159" y="305116"/>
                  </a:cubicBezTo>
                  <a:cubicBezTo>
                    <a:pt x="10777122" y="301364"/>
                    <a:pt x="10803112" y="294635"/>
                    <a:pt x="10824454" y="285926"/>
                  </a:cubicBezTo>
                  <a:cubicBezTo>
                    <a:pt x="10868839" y="267698"/>
                    <a:pt x="10909149" y="246464"/>
                    <a:pt x="10953154" y="228101"/>
                  </a:cubicBezTo>
                  <a:cubicBezTo>
                    <a:pt x="10969624" y="221029"/>
                    <a:pt x="10991732" y="217687"/>
                    <a:pt x="11011616" y="214095"/>
                  </a:cubicBezTo>
                  <a:cubicBezTo>
                    <a:pt x="11046745" y="207572"/>
                    <a:pt x="11086643" y="206411"/>
                    <a:pt x="11116033" y="195420"/>
                  </a:cubicBezTo>
                  <a:cubicBezTo>
                    <a:pt x="11192469" y="166955"/>
                    <a:pt x="11266915" y="160298"/>
                    <a:pt x="11344305" y="166628"/>
                  </a:cubicBezTo>
                  <a:cubicBezTo>
                    <a:pt x="11452659" y="175526"/>
                    <a:pt x="11551628" y="159518"/>
                    <a:pt x="11639052" y="108525"/>
                  </a:cubicBezTo>
                  <a:cubicBezTo>
                    <a:pt x="11678387" y="85542"/>
                    <a:pt x="11720245" y="87878"/>
                    <a:pt x="11757534" y="96529"/>
                  </a:cubicBezTo>
                  <a:cubicBezTo>
                    <a:pt x="11800501" y="106639"/>
                    <a:pt x="11840706" y="105055"/>
                    <a:pt x="11885801" y="86727"/>
                  </a:cubicBezTo>
                  <a:cubicBezTo>
                    <a:pt x="11895786" y="82658"/>
                    <a:pt x="11910606" y="81866"/>
                    <a:pt x="11922876" y="81059"/>
                  </a:cubicBezTo>
                  <a:cubicBezTo>
                    <a:pt x="11992785" y="75805"/>
                    <a:pt x="12063502" y="73646"/>
                    <a:pt x="12115333" y="33586"/>
                  </a:cubicBezTo>
                  <a:cubicBezTo>
                    <a:pt x="12125502" y="25714"/>
                    <a:pt x="12143695" y="20476"/>
                    <a:pt x="12158082" y="1408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D088221B-C76B-4ADD-99AA-26982E3E7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83182"/>
              <a:ext cx="12192000" cy="1203823"/>
            </a:xfrm>
            <a:custGeom>
              <a:avLst/>
              <a:gdLst>
                <a:gd name="connsiteX0" fmla="*/ 12192000 w 12192000"/>
                <a:gd name="connsiteY0" fmla="*/ 0 h 1203823"/>
                <a:gd name="connsiteX1" fmla="*/ 12192000 w 12192000"/>
                <a:gd name="connsiteY1" fmla="*/ 463428 h 1203823"/>
                <a:gd name="connsiteX2" fmla="*/ 12190878 w 12192000"/>
                <a:gd name="connsiteY2" fmla="*/ 463511 h 1203823"/>
                <a:gd name="connsiteX3" fmla="*/ 12077247 w 12192000"/>
                <a:gd name="connsiteY3" fmla="*/ 476326 h 1203823"/>
                <a:gd name="connsiteX4" fmla="*/ 11984519 w 12192000"/>
                <a:gd name="connsiteY4" fmla="*/ 479926 h 1203823"/>
                <a:gd name="connsiteX5" fmla="*/ 11951602 w 12192000"/>
                <a:gd name="connsiteY5" fmla="*/ 478957 h 1203823"/>
                <a:gd name="connsiteX6" fmla="*/ 11690906 w 12192000"/>
                <a:gd name="connsiteY6" fmla="*/ 471969 h 1203823"/>
                <a:gd name="connsiteX7" fmla="*/ 11413967 w 12192000"/>
                <a:gd name="connsiteY7" fmla="*/ 476171 h 1203823"/>
                <a:gd name="connsiteX8" fmla="*/ 11240741 w 12192000"/>
                <a:gd name="connsiteY8" fmla="*/ 523168 h 1203823"/>
                <a:gd name="connsiteX9" fmla="*/ 11175007 w 12192000"/>
                <a:gd name="connsiteY9" fmla="*/ 532168 h 1203823"/>
                <a:gd name="connsiteX10" fmla="*/ 10873728 w 12192000"/>
                <a:gd name="connsiteY10" fmla="*/ 580252 h 1203823"/>
                <a:gd name="connsiteX11" fmla="*/ 10821308 w 12192000"/>
                <a:gd name="connsiteY11" fmla="*/ 593206 h 1203823"/>
                <a:gd name="connsiteX12" fmla="*/ 10530813 w 12192000"/>
                <a:gd name="connsiteY12" fmla="*/ 612183 h 1203823"/>
                <a:gd name="connsiteX13" fmla="*/ 10426051 w 12192000"/>
                <a:gd name="connsiteY13" fmla="*/ 623353 h 1203823"/>
                <a:gd name="connsiteX14" fmla="*/ 10329158 w 12192000"/>
                <a:gd name="connsiteY14" fmla="*/ 630947 h 1203823"/>
                <a:gd name="connsiteX15" fmla="*/ 10194729 w 12192000"/>
                <a:gd name="connsiteY15" fmla="*/ 648616 h 1203823"/>
                <a:gd name="connsiteX16" fmla="*/ 10055908 w 12192000"/>
                <a:gd name="connsiteY16" fmla="*/ 671255 h 1203823"/>
                <a:gd name="connsiteX17" fmla="*/ 9900553 w 12192000"/>
                <a:gd name="connsiteY17" fmla="*/ 692854 h 1203823"/>
                <a:gd name="connsiteX18" fmla="*/ 9838466 w 12192000"/>
                <a:gd name="connsiteY18" fmla="*/ 696804 h 1203823"/>
                <a:gd name="connsiteX19" fmla="*/ 9672959 w 12192000"/>
                <a:gd name="connsiteY19" fmla="*/ 723815 h 1203823"/>
                <a:gd name="connsiteX20" fmla="*/ 9585068 w 12192000"/>
                <a:gd name="connsiteY20" fmla="*/ 730692 h 1203823"/>
                <a:gd name="connsiteX21" fmla="*/ 9441409 w 12192000"/>
                <a:gd name="connsiteY21" fmla="*/ 750054 h 1203823"/>
                <a:gd name="connsiteX22" fmla="*/ 9394461 w 12192000"/>
                <a:gd name="connsiteY22" fmla="*/ 755430 h 1203823"/>
                <a:gd name="connsiteX23" fmla="*/ 9352592 w 12192000"/>
                <a:gd name="connsiteY23" fmla="*/ 760649 h 1203823"/>
                <a:gd name="connsiteX24" fmla="*/ 9211616 w 12192000"/>
                <a:gd name="connsiteY24" fmla="*/ 796247 h 1203823"/>
                <a:gd name="connsiteX25" fmla="*/ 9084669 w 12192000"/>
                <a:gd name="connsiteY25" fmla="*/ 815302 h 1203823"/>
                <a:gd name="connsiteX26" fmla="*/ 8863668 w 12192000"/>
                <a:gd name="connsiteY26" fmla="*/ 859297 h 1203823"/>
                <a:gd name="connsiteX27" fmla="*/ 8813798 w 12192000"/>
                <a:gd name="connsiteY27" fmla="*/ 862069 h 1203823"/>
                <a:gd name="connsiteX28" fmla="*/ 8659353 w 12192000"/>
                <a:gd name="connsiteY28" fmla="*/ 882405 h 1203823"/>
                <a:gd name="connsiteX29" fmla="*/ 8571354 w 12192000"/>
                <a:gd name="connsiteY29" fmla="*/ 893639 h 1203823"/>
                <a:gd name="connsiteX30" fmla="*/ 8464108 w 12192000"/>
                <a:gd name="connsiteY30" fmla="*/ 918003 h 1203823"/>
                <a:gd name="connsiteX31" fmla="*/ 8278326 w 12192000"/>
                <a:gd name="connsiteY31" fmla="*/ 963768 h 1203823"/>
                <a:gd name="connsiteX32" fmla="*/ 8229130 w 12192000"/>
                <a:gd name="connsiteY32" fmla="*/ 973809 h 1203823"/>
                <a:gd name="connsiteX33" fmla="*/ 8139753 w 12192000"/>
                <a:gd name="connsiteY33" fmla="*/ 995814 h 1203823"/>
                <a:gd name="connsiteX34" fmla="*/ 8123573 w 12192000"/>
                <a:gd name="connsiteY34" fmla="*/ 999822 h 1203823"/>
                <a:gd name="connsiteX35" fmla="*/ 7988700 w 12192000"/>
                <a:gd name="connsiteY35" fmla="*/ 1042478 h 1203823"/>
                <a:gd name="connsiteX36" fmla="*/ 7917216 w 12192000"/>
                <a:gd name="connsiteY36" fmla="*/ 1054564 h 1203823"/>
                <a:gd name="connsiteX37" fmla="*/ 7710917 w 12192000"/>
                <a:gd name="connsiteY37" fmla="*/ 1084189 h 1203823"/>
                <a:gd name="connsiteX38" fmla="*/ 7622961 w 12192000"/>
                <a:gd name="connsiteY38" fmla="*/ 1093150 h 1203823"/>
                <a:gd name="connsiteX39" fmla="*/ 7410784 w 12192000"/>
                <a:gd name="connsiteY39" fmla="*/ 1109639 h 1203823"/>
                <a:gd name="connsiteX40" fmla="*/ 7277756 w 12192000"/>
                <a:gd name="connsiteY40" fmla="*/ 1121821 h 1203823"/>
                <a:gd name="connsiteX41" fmla="*/ 7124542 w 12192000"/>
                <a:gd name="connsiteY41" fmla="*/ 1132917 h 1203823"/>
                <a:gd name="connsiteX42" fmla="*/ 6949754 w 12192000"/>
                <a:gd name="connsiteY42" fmla="*/ 1151057 h 1203823"/>
                <a:gd name="connsiteX43" fmla="*/ 6630251 w 12192000"/>
                <a:gd name="connsiteY43" fmla="*/ 1176062 h 1203823"/>
                <a:gd name="connsiteX44" fmla="*/ 6320635 w 12192000"/>
                <a:gd name="connsiteY44" fmla="*/ 1198900 h 1203823"/>
                <a:gd name="connsiteX45" fmla="*/ 6192345 w 12192000"/>
                <a:gd name="connsiteY45" fmla="*/ 1198322 h 1203823"/>
                <a:gd name="connsiteX46" fmla="*/ 5966564 w 12192000"/>
                <a:gd name="connsiteY46" fmla="*/ 1203722 h 1203823"/>
                <a:gd name="connsiteX47" fmla="*/ 5867229 w 12192000"/>
                <a:gd name="connsiteY47" fmla="*/ 1201846 h 1203823"/>
                <a:gd name="connsiteX48" fmla="*/ 5630174 w 12192000"/>
                <a:gd name="connsiteY48" fmla="*/ 1202247 h 1203823"/>
                <a:gd name="connsiteX49" fmla="*/ 5348950 w 12192000"/>
                <a:gd name="connsiteY49" fmla="*/ 1191767 h 1203823"/>
                <a:gd name="connsiteX50" fmla="*/ 5241230 w 12192000"/>
                <a:gd name="connsiteY50" fmla="*/ 1192407 h 1203823"/>
                <a:gd name="connsiteX51" fmla="*/ 4971135 w 12192000"/>
                <a:gd name="connsiteY51" fmla="*/ 1193558 h 1203823"/>
                <a:gd name="connsiteX52" fmla="*/ 4869418 w 12192000"/>
                <a:gd name="connsiteY52" fmla="*/ 1200518 h 1203823"/>
                <a:gd name="connsiteX53" fmla="*/ 4753276 w 12192000"/>
                <a:gd name="connsiteY53" fmla="*/ 1200849 h 1203823"/>
                <a:gd name="connsiteX54" fmla="*/ 4611885 w 12192000"/>
                <a:gd name="connsiteY54" fmla="*/ 1192700 h 1203823"/>
                <a:gd name="connsiteX55" fmla="*/ 4376827 w 12192000"/>
                <a:gd name="connsiteY55" fmla="*/ 1184130 h 1203823"/>
                <a:gd name="connsiteX56" fmla="*/ 4285473 w 12192000"/>
                <a:gd name="connsiteY56" fmla="*/ 1187157 h 1203823"/>
                <a:gd name="connsiteX57" fmla="*/ 3866545 w 12192000"/>
                <a:gd name="connsiteY57" fmla="*/ 1181595 h 1203823"/>
                <a:gd name="connsiteX58" fmla="*/ 3651344 w 12192000"/>
                <a:gd name="connsiteY58" fmla="*/ 1174347 h 1203823"/>
                <a:gd name="connsiteX59" fmla="*/ 3518455 w 12192000"/>
                <a:gd name="connsiteY59" fmla="*/ 1177257 h 1203823"/>
                <a:gd name="connsiteX60" fmla="*/ 3400820 w 12192000"/>
                <a:gd name="connsiteY60" fmla="*/ 1169684 h 1203823"/>
                <a:gd name="connsiteX61" fmla="*/ 3037156 w 12192000"/>
                <a:gd name="connsiteY61" fmla="*/ 1153216 h 1203823"/>
                <a:gd name="connsiteX62" fmla="*/ 2866262 w 12192000"/>
                <a:gd name="connsiteY62" fmla="*/ 1132282 h 1203823"/>
                <a:gd name="connsiteX63" fmla="*/ 2582175 w 12192000"/>
                <a:gd name="connsiteY63" fmla="*/ 1088978 h 1203823"/>
                <a:gd name="connsiteX64" fmla="*/ 2395408 w 12192000"/>
                <a:gd name="connsiteY64" fmla="*/ 1035944 h 1203823"/>
                <a:gd name="connsiteX65" fmla="*/ 2294753 w 12192000"/>
                <a:gd name="connsiteY65" fmla="*/ 1014617 h 1203823"/>
                <a:gd name="connsiteX66" fmla="*/ 2122946 w 12192000"/>
                <a:gd name="connsiteY66" fmla="*/ 984750 h 1203823"/>
                <a:gd name="connsiteX67" fmla="*/ 1905506 w 12192000"/>
                <a:gd name="connsiteY67" fmla="*/ 941379 h 1203823"/>
                <a:gd name="connsiteX68" fmla="*/ 1671047 w 12192000"/>
                <a:gd name="connsiteY68" fmla="*/ 924227 h 1203823"/>
                <a:gd name="connsiteX69" fmla="*/ 1543858 w 12192000"/>
                <a:gd name="connsiteY69" fmla="*/ 898189 h 1203823"/>
                <a:gd name="connsiteX70" fmla="*/ 1419786 w 12192000"/>
                <a:gd name="connsiteY70" fmla="*/ 868499 h 1203823"/>
                <a:gd name="connsiteX71" fmla="*/ 1355118 w 12192000"/>
                <a:gd name="connsiteY71" fmla="*/ 849213 h 1203823"/>
                <a:gd name="connsiteX72" fmla="*/ 1223715 w 12192000"/>
                <a:gd name="connsiteY72" fmla="*/ 821701 h 1203823"/>
                <a:gd name="connsiteX73" fmla="*/ 1094195 w 12192000"/>
                <a:gd name="connsiteY73" fmla="*/ 804871 h 1203823"/>
                <a:gd name="connsiteX74" fmla="*/ 1001117 w 12192000"/>
                <a:gd name="connsiteY74" fmla="*/ 783029 h 1203823"/>
                <a:gd name="connsiteX75" fmla="*/ 879550 w 12192000"/>
                <a:gd name="connsiteY75" fmla="*/ 747883 h 1203823"/>
                <a:gd name="connsiteX76" fmla="*/ 711166 w 12192000"/>
                <a:gd name="connsiteY76" fmla="*/ 719038 h 1203823"/>
                <a:gd name="connsiteX77" fmla="*/ 557943 w 12192000"/>
                <a:gd name="connsiteY77" fmla="*/ 707100 h 1203823"/>
                <a:gd name="connsiteX78" fmla="*/ 480350 w 12192000"/>
                <a:gd name="connsiteY78" fmla="*/ 668701 h 1203823"/>
                <a:gd name="connsiteX79" fmla="*/ 296226 w 12192000"/>
                <a:gd name="connsiteY79" fmla="*/ 603582 h 1203823"/>
                <a:gd name="connsiteX80" fmla="*/ 72691 w 12192000"/>
                <a:gd name="connsiteY80" fmla="*/ 560891 h 1203823"/>
                <a:gd name="connsiteX81" fmla="*/ 0 w 12192000"/>
                <a:gd name="connsiteY81" fmla="*/ 543485 h 1203823"/>
                <a:gd name="connsiteX82" fmla="*/ 0 w 12192000"/>
                <a:gd name="connsiteY82" fmla="*/ 384356 h 1203823"/>
                <a:gd name="connsiteX83" fmla="*/ 51786 w 12192000"/>
                <a:gd name="connsiteY83" fmla="*/ 393936 h 1203823"/>
                <a:gd name="connsiteX84" fmla="*/ 205563 w 12192000"/>
                <a:gd name="connsiteY84" fmla="*/ 414858 h 1203823"/>
                <a:gd name="connsiteX85" fmla="*/ 354393 w 12192000"/>
                <a:gd name="connsiteY85" fmla="*/ 426666 h 1203823"/>
                <a:gd name="connsiteX86" fmla="*/ 448284 w 12192000"/>
                <a:gd name="connsiteY86" fmla="*/ 436307 h 1203823"/>
                <a:gd name="connsiteX87" fmla="*/ 611520 w 12192000"/>
                <a:gd name="connsiteY87" fmla="*/ 434165 h 1203823"/>
                <a:gd name="connsiteX88" fmla="*/ 746078 w 12192000"/>
                <a:gd name="connsiteY88" fmla="*/ 422520 h 1203823"/>
                <a:gd name="connsiteX89" fmla="*/ 902726 w 12192000"/>
                <a:gd name="connsiteY89" fmla="*/ 409988 h 1203823"/>
                <a:gd name="connsiteX90" fmla="*/ 1113856 w 12192000"/>
                <a:gd name="connsiteY90" fmla="*/ 414229 h 1203823"/>
                <a:gd name="connsiteX91" fmla="*/ 1333451 w 12192000"/>
                <a:gd name="connsiteY91" fmla="*/ 459937 h 1203823"/>
                <a:gd name="connsiteX92" fmla="*/ 1408611 w 12192000"/>
                <a:gd name="connsiteY92" fmla="*/ 458277 h 1203823"/>
                <a:gd name="connsiteX93" fmla="*/ 1630193 w 12192000"/>
                <a:gd name="connsiteY93" fmla="*/ 403060 h 1203823"/>
                <a:gd name="connsiteX94" fmla="*/ 1956291 w 12192000"/>
                <a:gd name="connsiteY94" fmla="*/ 332366 h 1203823"/>
                <a:gd name="connsiteX95" fmla="*/ 2042816 w 12192000"/>
                <a:gd name="connsiteY95" fmla="*/ 344001 h 1203823"/>
                <a:gd name="connsiteX96" fmla="*/ 2183422 w 12192000"/>
                <a:gd name="connsiteY96" fmla="*/ 369633 h 1203823"/>
                <a:gd name="connsiteX97" fmla="*/ 2269568 w 12192000"/>
                <a:gd name="connsiteY97" fmla="*/ 439858 h 1203823"/>
                <a:gd name="connsiteX98" fmla="*/ 2331131 w 12192000"/>
                <a:gd name="connsiteY98" fmla="*/ 524162 h 1203823"/>
                <a:gd name="connsiteX99" fmla="*/ 2385114 w 12192000"/>
                <a:gd name="connsiteY99" fmla="*/ 555356 h 1203823"/>
                <a:gd name="connsiteX100" fmla="*/ 2444035 w 12192000"/>
                <a:gd name="connsiteY100" fmla="*/ 572629 h 1203823"/>
                <a:gd name="connsiteX101" fmla="*/ 2525981 w 12192000"/>
                <a:gd name="connsiteY101" fmla="*/ 603233 h 1203823"/>
                <a:gd name="connsiteX102" fmla="*/ 2603912 w 12192000"/>
                <a:gd name="connsiteY102" fmla="*/ 684824 h 1203823"/>
                <a:gd name="connsiteX103" fmla="*/ 2678830 w 12192000"/>
                <a:gd name="connsiteY103" fmla="*/ 706989 h 1203823"/>
                <a:gd name="connsiteX104" fmla="*/ 2738096 w 12192000"/>
                <a:gd name="connsiteY104" fmla="*/ 711375 h 1203823"/>
                <a:gd name="connsiteX105" fmla="*/ 2983808 w 12192000"/>
                <a:gd name="connsiteY105" fmla="*/ 728242 h 1203823"/>
                <a:gd name="connsiteX106" fmla="*/ 3013999 w 12192000"/>
                <a:gd name="connsiteY106" fmla="*/ 725445 h 1203823"/>
                <a:gd name="connsiteX107" fmla="*/ 3364421 w 12192000"/>
                <a:gd name="connsiteY107" fmla="*/ 720577 h 1203823"/>
                <a:gd name="connsiteX108" fmla="*/ 3460524 w 12192000"/>
                <a:gd name="connsiteY108" fmla="*/ 717627 h 1203823"/>
                <a:gd name="connsiteX109" fmla="*/ 3710984 w 12192000"/>
                <a:gd name="connsiteY109" fmla="*/ 714181 h 1203823"/>
                <a:gd name="connsiteX110" fmla="*/ 3850962 w 12192000"/>
                <a:gd name="connsiteY110" fmla="*/ 778801 h 1203823"/>
                <a:gd name="connsiteX111" fmla="*/ 3946288 w 12192000"/>
                <a:gd name="connsiteY111" fmla="*/ 816371 h 1203823"/>
                <a:gd name="connsiteX112" fmla="*/ 4065134 w 12192000"/>
                <a:gd name="connsiteY112" fmla="*/ 832458 h 1203823"/>
                <a:gd name="connsiteX113" fmla="*/ 4132175 w 12192000"/>
                <a:gd name="connsiteY113" fmla="*/ 835166 h 1203823"/>
                <a:gd name="connsiteX114" fmla="*/ 4305860 w 12192000"/>
                <a:gd name="connsiteY114" fmla="*/ 804155 h 1203823"/>
                <a:gd name="connsiteX115" fmla="*/ 4382133 w 12192000"/>
                <a:gd name="connsiteY115" fmla="*/ 769480 h 1203823"/>
                <a:gd name="connsiteX116" fmla="*/ 4453290 w 12192000"/>
                <a:gd name="connsiteY116" fmla="*/ 752531 h 1203823"/>
                <a:gd name="connsiteX117" fmla="*/ 4657973 w 12192000"/>
                <a:gd name="connsiteY117" fmla="*/ 795834 h 1203823"/>
                <a:gd name="connsiteX118" fmla="*/ 4682401 w 12192000"/>
                <a:gd name="connsiteY118" fmla="*/ 813875 h 1203823"/>
                <a:gd name="connsiteX119" fmla="*/ 4771816 w 12192000"/>
                <a:gd name="connsiteY119" fmla="*/ 907045 h 1203823"/>
                <a:gd name="connsiteX120" fmla="*/ 4827522 w 12192000"/>
                <a:gd name="connsiteY120" fmla="*/ 929875 h 1203823"/>
                <a:gd name="connsiteX121" fmla="*/ 4849943 w 12192000"/>
                <a:gd name="connsiteY121" fmla="*/ 933850 h 1203823"/>
                <a:gd name="connsiteX122" fmla="*/ 5009628 w 12192000"/>
                <a:gd name="connsiteY122" fmla="*/ 957895 h 1203823"/>
                <a:gd name="connsiteX123" fmla="*/ 5158713 w 12192000"/>
                <a:gd name="connsiteY123" fmla="*/ 963814 h 1203823"/>
                <a:gd name="connsiteX124" fmla="*/ 5376429 w 12192000"/>
                <a:gd name="connsiteY124" fmla="*/ 963150 h 1203823"/>
                <a:gd name="connsiteX125" fmla="*/ 5475789 w 12192000"/>
                <a:gd name="connsiteY125" fmla="*/ 980508 h 1203823"/>
                <a:gd name="connsiteX126" fmla="*/ 5653403 w 12192000"/>
                <a:gd name="connsiteY126" fmla="*/ 987267 h 1203823"/>
                <a:gd name="connsiteX127" fmla="*/ 5726343 w 12192000"/>
                <a:gd name="connsiteY127" fmla="*/ 985356 h 1203823"/>
                <a:gd name="connsiteX128" fmla="*/ 5790565 w 12192000"/>
                <a:gd name="connsiteY128" fmla="*/ 991299 h 1203823"/>
                <a:gd name="connsiteX129" fmla="*/ 5860261 w 12192000"/>
                <a:gd name="connsiteY129" fmla="*/ 1004957 h 1203823"/>
                <a:gd name="connsiteX130" fmla="*/ 6042103 w 12192000"/>
                <a:gd name="connsiteY130" fmla="*/ 1036225 h 1203823"/>
                <a:gd name="connsiteX131" fmla="*/ 6302000 w 12192000"/>
                <a:gd name="connsiteY131" fmla="*/ 989138 h 1203823"/>
                <a:gd name="connsiteX132" fmla="*/ 6452027 w 12192000"/>
                <a:gd name="connsiteY132" fmla="*/ 968488 h 1203823"/>
                <a:gd name="connsiteX133" fmla="*/ 6589207 w 12192000"/>
                <a:gd name="connsiteY133" fmla="*/ 939473 h 1203823"/>
                <a:gd name="connsiteX134" fmla="*/ 6631071 w 12192000"/>
                <a:gd name="connsiteY134" fmla="*/ 911221 h 1203823"/>
                <a:gd name="connsiteX135" fmla="*/ 6828276 w 12192000"/>
                <a:gd name="connsiteY135" fmla="*/ 942940 h 1203823"/>
                <a:gd name="connsiteX136" fmla="*/ 6900805 w 12192000"/>
                <a:gd name="connsiteY136" fmla="*/ 984139 h 1203823"/>
                <a:gd name="connsiteX137" fmla="*/ 7034669 w 12192000"/>
                <a:gd name="connsiteY137" fmla="*/ 1018664 h 1203823"/>
                <a:gd name="connsiteX138" fmla="*/ 7281069 w 12192000"/>
                <a:gd name="connsiteY138" fmla="*/ 966326 h 1203823"/>
                <a:gd name="connsiteX139" fmla="*/ 7412782 w 12192000"/>
                <a:gd name="connsiteY139" fmla="*/ 909205 h 1203823"/>
                <a:gd name="connsiteX140" fmla="*/ 7500329 w 12192000"/>
                <a:gd name="connsiteY140" fmla="*/ 894825 h 1203823"/>
                <a:gd name="connsiteX141" fmla="*/ 7662326 w 12192000"/>
                <a:gd name="connsiteY141" fmla="*/ 927415 h 1203823"/>
                <a:gd name="connsiteX142" fmla="*/ 7725336 w 12192000"/>
                <a:gd name="connsiteY142" fmla="*/ 924843 h 1203823"/>
                <a:gd name="connsiteX143" fmla="*/ 7833282 w 12192000"/>
                <a:gd name="connsiteY143" fmla="*/ 913030 h 1203823"/>
                <a:gd name="connsiteX144" fmla="*/ 7928607 w 12192000"/>
                <a:gd name="connsiteY144" fmla="*/ 881682 h 1203823"/>
                <a:gd name="connsiteX145" fmla="*/ 8146599 w 12192000"/>
                <a:gd name="connsiteY145" fmla="*/ 762967 h 1203823"/>
                <a:gd name="connsiteX146" fmla="*/ 8183580 w 12192000"/>
                <a:gd name="connsiteY146" fmla="*/ 749004 h 1203823"/>
                <a:gd name="connsiteX147" fmla="*/ 8250226 w 12192000"/>
                <a:gd name="connsiteY147" fmla="*/ 733642 h 1203823"/>
                <a:gd name="connsiteX148" fmla="*/ 8505932 w 12192000"/>
                <a:gd name="connsiteY148" fmla="*/ 626541 h 1203823"/>
                <a:gd name="connsiteX149" fmla="*/ 8564196 w 12192000"/>
                <a:gd name="connsiteY149" fmla="*/ 618795 h 1203823"/>
                <a:gd name="connsiteX150" fmla="*/ 8660707 w 12192000"/>
                <a:gd name="connsiteY150" fmla="*/ 611068 h 1203823"/>
                <a:gd name="connsiteX151" fmla="*/ 8762258 w 12192000"/>
                <a:gd name="connsiteY151" fmla="*/ 585060 h 1203823"/>
                <a:gd name="connsiteX152" fmla="*/ 8836441 w 12192000"/>
                <a:gd name="connsiteY152" fmla="*/ 566357 h 1203823"/>
                <a:gd name="connsiteX153" fmla="*/ 9050731 w 12192000"/>
                <a:gd name="connsiteY153" fmla="*/ 559574 h 1203823"/>
                <a:gd name="connsiteX154" fmla="*/ 9229629 w 12192000"/>
                <a:gd name="connsiteY154" fmla="*/ 557463 h 1203823"/>
                <a:gd name="connsiteX155" fmla="*/ 9253453 w 12192000"/>
                <a:gd name="connsiteY155" fmla="*/ 550855 h 1203823"/>
                <a:gd name="connsiteX156" fmla="*/ 9484216 w 12192000"/>
                <a:gd name="connsiteY156" fmla="*/ 498670 h 1203823"/>
                <a:gd name="connsiteX157" fmla="*/ 9582635 w 12192000"/>
                <a:gd name="connsiteY157" fmla="*/ 458383 h 1203823"/>
                <a:gd name="connsiteX158" fmla="*/ 9719672 w 12192000"/>
                <a:gd name="connsiteY158" fmla="*/ 415606 h 1203823"/>
                <a:gd name="connsiteX159" fmla="*/ 9871786 w 12192000"/>
                <a:gd name="connsiteY159" fmla="*/ 366146 h 1203823"/>
                <a:gd name="connsiteX160" fmla="*/ 9984496 w 12192000"/>
                <a:gd name="connsiteY160" fmla="*/ 336659 h 1203823"/>
                <a:gd name="connsiteX161" fmla="*/ 10154710 w 12192000"/>
                <a:gd name="connsiteY161" fmla="*/ 322192 h 1203823"/>
                <a:gd name="connsiteX162" fmla="*/ 10190448 w 12192000"/>
                <a:gd name="connsiteY162" fmla="*/ 325024 h 1203823"/>
                <a:gd name="connsiteX163" fmla="*/ 10530738 w 12192000"/>
                <a:gd name="connsiteY163" fmla="*/ 335952 h 1203823"/>
                <a:gd name="connsiteX164" fmla="*/ 10752159 w 12192000"/>
                <a:gd name="connsiteY164" fmla="*/ 305116 h 1203823"/>
                <a:gd name="connsiteX165" fmla="*/ 10824454 w 12192000"/>
                <a:gd name="connsiteY165" fmla="*/ 285926 h 1203823"/>
                <a:gd name="connsiteX166" fmla="*/ 10953154 w 12192000"/>
                <a:gd name="connsiteY166" fmla="*/ 228101 h 1203823"/>
                <a:gd name="connsiteX167" fmla="*/ 11011616 w 12192000"/>
                <a:gd name="connsiteY167" fmla="*/ 214095 h 1203823"/>
                <a:gd name="connsiteX168" fmla="*/ 11116033 w 12192000"/>
                <a:gd name="connsiteY168" fmla="*/ 195420 h 1203823"/>
                <a:gd name="connsiteX169" fmla="*/ 11344305 w 12192000"/>
                <a:gd name="connsiteY169" fmla="*/ 166628 h 1203823"/>
                <a:gd name="connsiteX170" fmla="*/ 11639052 w 12192000"/>
                <a:gd name="connsiteY170" fmla="*/ 108525 h 1203823"/>
                <a:gd name="connsiteX171" fmla="*/ 11757534 w 12192000"/>
                <a:gd name="connsiteY171" fmla="*/ 96529 h 1203823"/>
                <a:gd name="connsiteX172" fmla="*/ 11885801 w 12192000"/>
                <a:gd name="connsiteY172" fmla="*/ 86727 h 1203823"/>
                <a:gd name="connsiteX173" fmla="*/ 11922876 w 12192000"/>
                <a:gd name="connsiteY173" fmla="*/ 81059 h 1203823"/>
                <a:gd name="connsiteX174" fmla="*/ 12115333 w 12192000"/>
                <a:gd name="connsiteY174" fmla="*/ 33586 h 1203823"/>
                <a:gd name="connsiteX175" fmla="*/ 12158082 w 12192000"/>
                <a:gd name="connsiteY175" fmla="*/ 14080 h 120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3">
                  <a:moveTo>
                    <a:pt x="12192000" y="0"/>
                  </a:moveTo>
                  <a:lnTo>
                    <a:pt x="12192000" y="463428"/>
                  </a:lnTo>
                  <a:lnTo>
                    <a:pt x="12190878" y="463511"/>
                  </a:lnTo>
                  <a:cubicBezTo>
                    <a:pt x="12153135" y="467009"/>
                    <a:pt x="12115044" y="473199"/>
                    <a:pt x="12077247" y="476326"/>
                  </a:cubicBezTo>
                  <a:cubicBezTo>
                    <a:pt x="12046309" y="479039"/>
                    <a:pt x="12015361" y="479113"/>
                    <a:pt x="11984519" y="479926"/>
                  </a:cubicBezTo>
                  <a:cubicBezTo>
                    <a:pt x="11973267" y="480209"/>
                    <a:pt x="11961487" y="476791"/>
                    <a:pt x="11951602" y="478957"/>
                  </a:cubicBezTo>
                  <a:cubicBezTo>
                    <a:pt x="11853499" y="501073"/>
                    <a:pt x="11777038" y="475729"/>
                    <a:pt x="11690906" y="471969"/>
                  </a:cubicBezTo>
                  <a:cubicBezTo>
                    <a:pt x="11600360" y="467893"/>
                    <a:pt x="11511402" y="454529"/>
                    <a:pt x="11413967" y="476171"/>
                  </a:cubicBezTo>
                  <a:cubicBezTo>
                    <a:pt x="11355012" y="489303"/>
                    <a:pt x="11299075" y="508236"/>
                    <a:pt x="11240741" y="523168"/>
                  </a:cubicBezTo>
                  <a:cubicBezTo>
                    <a:pt x="11219996" y="528394"/>
                    <a:pt x="11196386" y="531384"/>
                    <a:pt x="11175007" y="532168"/>
                  </a:cubicBezTo>
                  <a:cubicBezTo>
                    <a:pt x="11071821" y="536505"/>
                    <a:pt x="10971305" y="549335"/>
                    <a:pt x="10873728" y="580252"/>
                  </a:cubicBezTo>
                  <a:cubicBezTo>
                    <a:pt x="10856994" y="585472"/>
                    <a:pt x="10839158" y="590659"/>
                    <a:pt x="10821308" y="593206"/>
                  </a:cubicBezTo>
                  <a:cubicBezTo>
                    <a:pt x="10723502" y="607161"/>
                    <a:pt x="10626926" y="616975"/>
                    <a:pt x="10530813" y="612183"/>
                  </a:cubicBezTo>
                  <a:cubicBezTo>
                    <a:pt x="10498529" y="610558"/>
                    <a:pt x="10460887" y="619894"/>
                    <a:pt x="10426051" y="623353"/>
                  </a:cubicBezTo>
                  <a:cubicBezTo>
                    <a:pt x="10393742" y="626643"/>
                    <a:pt x="10360822" y="630773"/>
                    <a:pt x="10329158" y="630947"/>
                  </a:cubicBezTo>
                  <a:cubicBezTo>
                    <a:pt x="10282926" y="631124"/>
                    <a:pt x="10240700" y="636394"/>
                    <a:pt x="10194729" y="648616"/>
                  </a:cubicBezTo>
                  <a:cubicBezTo>
                    <a:pt x="10150849" y="660164"/>
                    <a:pt x="10102289" y="664450"/>
                    <a:pt x="10055908" y="671255"/>
                  </a:cubicBezTo>
                  <a:cubicBezTo>
                    <a:pt x="10004176" y="678825"/>
                    <a:pt x="9952444" y="686394"/>
                    <a:pt x="9900553" y="692854"/>
                  </a:cubicBezTo>
                  <a:cubicBezTo>
                    <a:pt x="9879795" y="695439"/>
                    <a:pt x="9855182" y="691398"/>
                    <a:pt x="9838466" y="696804"/>
                  </a:cubicBezTo>
                  <a:cubicBezTo>
                    <a:pt x="9784565" y="714689"/>
                    <a:pt x="9727519" y="710556"/>
                    <a:pt x="9672959" y="723815"/>
                  </a:cubicBezTo>
                  <a:cubicBezTo>
                    <a:pt x="9646222" y="730463"/>
                    <a:pt x="9614442" y="727256"/>
                    <a:pt x="9585068" y="730692"/>
                  </a:cubicBezTo>
                  <a:cubicBezTo>
                    <a:pt x="9537049" y="736221"/>
                    <a:pt x="9489296" y="743601"/>
                    <a:pt x="9441409" y="750054"/>
                  </a:cubicBezTo>
                  <a:cubicBezTo>
                    <a:pt x="9425676" y="752111"/>
                    <a:pt x="9410220" y="753560"/>
                    <a:pt x="9394461" y="755430"/>
                  </a:cubicBezTo>
                  <a:cubicBezTo>
                    <a:pt x="9380486" y="757048"/>
                    <a:pt x="9365613" y="757471"/>
                    <a:pt x="9352592" y="760649"/>
                  </a:cubicBezTo>
                  <a:cubicBezTo>
                    <a:pt x="9305417" y="772101"/>
                    <a:pt x="9259381" y="786411"/>
                    <a:pt x="9211616" y="796247"/>
                  </a:cubicBezTo>
                  <a:cubicBezTo>
                    <a:pt x="9170222" y="804795"/>
                    <a:pt x="9126525" y="807444"/>
                    <a:pt x="9084669" y="815302"/>
                  </a:cubicBezTo>
                  <a:cubicBezTo>
                    <a:pt x="9010870" y="829041"/>
                    <a:pt x="8937414" y="845187"/>
                    <a:pt x="8863668" y="859297"/>
                  </a:cubicBezTo>
                  <a:cubicBezTo>
                    <a:pt x="8847708" y="862330"/>
                    <a:pt x="8830274" y="860095"/>
                    <a:pt x="8813798" y="862069"/>
                  </a:cubicBezTo>
                  <a:cubicBezTo>
                    <a:pt x="8762264" y="868478"/>
                    <a:pt x="8710835" y="875625"/>
                    <a:pt x="8659353" y="882405"/>
                  </a:cubicBezTo>
                  <a:cubicBezTo>
                    <a:pt x="8630057" y="886395"/>
                    <a:pt x="8600507" y="891178"/>
                    <a:pt x="8571354" y="893639"/>
                  </a:cubicBezTo>
                  <a:cubicBezTo>
                    <a:pt x="8532845" y="896867"/>
                    <a:pt x="8497745" y="898475"/>
                    <a:pt x="8464108" y="918003"/>
                  </a:cubicBezTo>
                  <a:cubicBezTo>
                    <a:pt x="8412329" y="948238"/>
                    <a:pt x="8341124" y="949522"/>
                    <a:pt x="8278326" y="963768"/>
                  </a:cubicBezTo>
                  <a:cubicBezTo>
                    <a:pt x="8262088" y="967407"/>
                    <a:pt x="8245337" y="969986"/>
                    <a:pt x="8229130" y="973809"/>
                  </a:cubicBezTo>
                  <a:cubicBezTo>
                    <a:pt x="8199181" y="980914"/>
                    <a:pt x="8169649" y="988337"/>
                    <a:pt x="8139753" y="995814"/>
                  </a:cubicBezTo>
                  <a:cubicBezTo>
                    <a:pt x="8134480" y="997131"/>
                    <a:pt x="8128440" y="998184"/>
                    <a:pt x="8123573" y="999822"/>
                  </a:cubicBezTo>
                  <a:cubicBezTo>
                    <a:pt x="8078630" y="1014163"/>
                    <a:pt x="8034567" y="1029513"/>
                    <a:pt x="7988700" y="1042478"/>
                  </a:cubicBezTo>
                  <a:cubicBezTo>
                    <a:pt x="7966304" y="1048883"/>
                    <a:pt x="7941012" y="1052870"/>
                    <a:pt x="7917216" y="1054564"/>
                  </a:cubicBezTo>
                  <a:cubicBezTo>
                    <a:pt x="7847638" y="1059583"/>
                    <a:pt x="7779166" y="1067275"/>
                    <a:pt x="7710917" y="1084189"/>
                  </a:cubicBezTo>
                  <a:cubicBezTo>
                    <a:pt x="7683829" y="1090884"/>
                    <a:pt x="7652467" y="1090639"/>
                    <a:pt x="7622961" y="1093150"/>
                  </a:cubicBezTo>
                  <a:cubicBezTo>
                    <a:pt x="7552363" y="1098691"/>
                    <a:pt x="7481712" y="1103860"/>
                    <a:pt x="7410784" y="1109639"/>
                  </a:cubicBezTo>
                  <a:cubicBezTo>
                    <a:pt x="7366507" y="1113312"/>
                    <a:pt x="7322032" y="1118146"/>
                    <a:pt x="7277756" y="1121821"/>
                  </a:cubicBezTo>
                  <a:cubicBezTo>
                    <a:pt x="7226620" y="1125905"/>
                    <a:pt x="7175603" y="1128276"/>
                    <a:pt x="7124542" y="1132917"/>
                  </a:cubicBezTo>
                  <a:cubicBezTo>
                    <a:pt x="7066295" y="1138206"/>
                    <a:pt x="7008030" y="1145954"/>
                    <a:pt x="6949754" y="1151057"/>
                  </a:cubicBezTo>
                  <a:cubicBezTo>
                    <a:pt x="6843219" y="1160027"/>
                    <a:pt x="6736885" y="1167834"/>
                    <a:pt x="6630251" y="1176062"/>
                  </a:cubicBezTo>
                  <a:cubicBezTo>
                    <a:pt x="6526851" y="1184017"/>
                    <a:pt x="6423558" y="1192712"/>
                    <a:pt x="6320635" y="1198900"/>
                  </a:cubicBezTo>
                  <a:cubicBezTo>
                    <a:pt x="6277299" y="1201495"/>
                    <a:pt x="6235234" y="1197678"/>
                    <a:pt x="6192345" y="1198322"/>
                  </a:cubicBezTo>
                  <a:cubicBezTo>
                    <a:pt x="6117133" y="1199611"/>
                    <a:pt x="6041420" y="1202484"/>
                    <a:pt x="5966564" y="1203722"/>
                  </a:cubicBezTo>
                  <a:cubicBezTo>
                    <a:pt x="5933146" y="1204337"/>
                    <a:pt x="5900756" y="1201973"/>
                    <a:pt x="5867229" y="1201846"/>
                  </a:cubicBezTo>
                  <a:cubicBezTo>
                    <a:pt x="5788182" y="1201795"/>
                    <a:pt x="5708356" y="1203932"/>
                    <a:pt x="5630174" y="1202247"/>
                  </a:cubicBezTo>
                  <a:cubicBezTo>
                    <a:pt x="5535910" y="1200212"/>
                    <a:pt x="5442985" y="1194778"/>
                    <a:pt x="5348950" y="1191767"/>
                  </a:cubicBezTo>
                  <a:cubicBezTo>
                    <a:pt x="5313812" y="1190550"/>
                    <a:pt x="5277253" y="1192178"/>
                    <a:pt x="5241230" y="1192407"/>
                  </a:cubicBezTo>
                  <a:cubicBezTo>
                    <a:pt x="5151317" y="1192774"/>
                    <a:pt x="5061658" y="1192348"/>
                    <a:pt x="4971135" y="1193558"/>
                  </a:cubicBezTo>
                  <a:cubicBezTo>
                    <a:pt x="4937687" y="1193987"/>
                    <a:pt x="4903115" y="1199298"/>
                    <a:pt x="4869418" y="1200518"/>
                  </a:cubicBezTo>
                  <a:cubicBezTo>
                    <a:pt x="4830285" y="1201946"/>
                    <a:pt x="4791350" y="1202214"/>
                    <a:pt x="4753276" y="1200849"/>
                  </a:cubicBezTo>
                  <a:cubicBezTo>
                    <a:pt x="4705684" y="1199143"/>
                    <a:pt x="4659174" y="1194828"/>
                    <a:pt x="4611885" y="1192700"/>
                  </a:cubicBezTo>
                  <a:cubicBezTo>
                    <a:pt x="4533821" y="1189297"/>
                    <a:pt x="4455422" y="1186134"/>
                    <a:pt x="4376827" y="1184130"/>
                  </a:cubicBezTo>
                  <a:cubicBezTo>
                    <a:pt x="4347228" y="1183445"/>
                    <a:pt x="4315376" y="1187422"/>
                    <a:pt x="4285473" y="1187157"/>
                  </a:cubicBezTo>
                  <a:cubicBezTo>
                    <a:pt x="4145776" y="1185752"/>
                    <a:pt x="4006048" y="1184161"/>
                    <a:pt x="3866545" y="1181595"/>
                  </a:cubicBezTo>
                  <a:cubicBezTo>
                    <a:pt x="3794232" y="1180206"/>
                    <a:pt x="3723635" y="1175550"/>
                    <a:pt x="3651344" y="1174347"/>
                  </a:cubicBezTo>
                  <a:cubicBezTo>
                    <a:pt x="3607887" y="1173561"/>
                    <a:pt x="3561909" y="1178043"/>
                    <a:pt x="3518455" y="1177257"/>
                  </a:cubicBezTo>
                  <a:cubicBezTo>
                    <a:pt x="3478289" y="1176567"/>
                    <a:pt x="3440401" y="1171399"/>
                    <a:pt x="3400820" y="1169684"/>
                  </a:cubicBezTo>
                  <a:cubicBezTo>
                    <a:pt x="3279826" y="1164098"/>
                    <a:pt x="3157312" y="1160620"/>
                    <a:pt x="3037156" y="1153216"/>
                  </a:cubicBezTo>
                  <a:cubicBezTo>
                    <a:pt x="2978375" y="1149707"/>
                    <a:pt x="2922431" y="1140507"/>
                    <a:pt x="2866262" y="1132282"/>
                  </a:cubicBezTo>
                  <a:cubicBezTo>
                    <a:pt x="2771051" y="1118488"/>
                    <a:pt x="2677109" y="1103379"/>
                    <a:pt x="2582175" y="1088978"/>
                  </a:cubicBezTo>
                  <a:cubicBezTo>
                    <a:pt x="2511092" y="1078351"/>
                    <a:pt x="2447358" y="1063085"/>
                    <a:pt x="2395408" y="1035944"/>
                  </a:cubicBezTo>
                  <a:cubicBezTo>
                    <a:pt x="2371413" y="1023507"/>
                    <a:pt x="2331677" y="1015582"/>
                    <a:pt x="2294753" y="1014617"/>
                  </a:cubicBezTo>
                  <a:cubicBezTo>
                    <a:pt x="2228581" y="1012919"/>
                    <a:pt x="2177385" y="998697"/>
                    <a:pt x="2122946" y="984750"/>
                  </a:cubicBezTo>
                  <a:cubicBezTo>
                    <a:pt x="2054123" y="967003"/>
                    <a:pt x="1981587" y="951294"/>
                    <a:pt x="1905506" y="941379"/>
                  </a:cubicBezTo>
                  <a:cubicBezTo>
                    <a:pt x="1830546" y="931682"/>
                    <a:pt x="1747931" y="932140"/>
                    <a:pt x="1671047" y="924227"/>
                  </a:cubicBezTo>
                  <a:cubicBezTo>
                    <a:pt x="1625938" y="919522"/>
                    <a:pt x="1585615" y="907527"/>
                    <a:pt x="1543858" y="898189"/>
                  </a:cubicBezTo>
                  <a:cubicBezTo>
                    <a:pt x="1502095" y="888854"/>
                    <a:pt x="1460608" y="878912"/>
                    <a:pt x="1419786" y="868499"/>
                  </a:cubicBezTo>
                  <a:cubicBezTo>
                    <a:pt x="1397488" y="862805"/>
                    <a:pt x="1378079" y="854434"/>
                    <a:pt x="1355118" y="849213"/>
                  </a:cubicBezTo>
                  <a:cubicBezTo>
                    <a:pt x="1311850" y="839526"/>
                    <a:pt x="1265355" y="832753"/>
                    <a:pt x="1223715" y="821701"/>
                  </a:cubicBezTo>
                  <a:cubicBezTo>
                    <a:pt x="1183579" y="811000"/>
                    <a:pt x="1138866" y="809071"/>
                    <a:pt x="1094195" y="804871"/>
                  </a:cubicBezTo>
                  <a:cubicBezTo>
                    <a:pt x="1060247" y="801783"/>
                    <a:pt x="1034232" y="787935"/>
                    <a:pt x="1001117" y="783029"/>
                  </a:cubicBezTo>
                  <a:cubicBezTo>
                    <a:pt x="953855" y="775989"/>
                    <a:pt x="916855" y="764275"/>
                    <a:pt x="879550" y="747883"/>
                  </a:cubicBezTo>
                  <a:cubicBezTo>
                    <a:pt x="837589" y="729513"/>
                    <a:pt x="770063" y="725929"/>
                    <a:pt x="711166" y="719038"/>
                  </a:cubicBezTo>
                  <a:cubicBezTo>
                    <a:pt x="661154" y="713145"/>
                    <a:pt x="604345" y="715773"/>
                    <a:pt x="557943" y="707100"/>
                  </a:cubicBezTo>
                  <a:cubicBezTo>
                    <a:pt x="525383" y="700983"/>
                    <a:pt x="499357" y="684492"/>
                    <a:pt x="480350" y="668701"/>
                  </a:cubicBezTo>
                  <a:cubicBezTo>
                    <a:pt x="437720" y="632864"/>
                    <a:pt x="370206" y="616629"/>
                    <a:pt x="296226" y="603582"/>
                  </a:cubicBezTo>
                  <a:cubicBezTo>
                    <a:pt x="220743" y="590183"/>
                    <a:pt x="148482" y="573868"/>
                    <a:pt x="72691" y="560891"/>
                  </a:cubicBezTo>
                  <a:lnTo>
                    <a:pt x="0" y="543485"/>
                  </a:lnTo>
                  <a:lnTo>
                    <a:pt x="0" y="384356"/>
                  </a:lnTo>
                  <a:lnTo>
                    <a:pt x="51786" y="393936"/>
                  </a:lnTo>
                  <a:cubicBezTo>
                    <a:pt x="104771" y="397705"/>
                    <a:pt x="153380" y="409085"/>
                    <a:pt x="205563" y="414858"/>
                  </a:cubicBezTo>
                  <a:cubicBezTo>
                    <a:pt x="254064" y="420400"/>
                    <a:pt x="305004" y="422574"/>
                    <a:pt x="354393" y="426666"/>
                  </a:cubicBezTo>
                  <a:cubicBezTo>
                    <a:pt x="386452" y="429268"/>
                    <a:pt x="420773" y="429846"/>
                    <a:pt x="448284" y="436307"/>
                  </a:cubicBezTo>
                  <a:cubicBezTo>
                    <a:pt x="499906" y="448391"/>
                    <a:pt x="551006" y="446575"/>
                    <a:pt x="611520" y="434165"/>
                  </a:cubicBezTo>
                  <a:cubicBezTo>
                    <a:pt x="654697" y="425360"/>
                    <a:pt x="702396" y="422709"/>
                    <a:pt x="746078" y="422520"/>
                  </a:cubicBezTo>
                  <a:cubicBezTo>
                    <a:pt x="798482" y="422217"/>
                    <a:pt x="848402" y="419816"/>
                    <a:pt x="902726" y="409988"/>
                  </a:cubicBezTo>
                  <a:cubicBezTo>
                    <a:pt x="977293" y="396517"/>
                    <a:pt x="1048430" y="397320"/>
                    <a:pt x="1113856" y="414229"/>
                  </a:cubicBezTo>
                  <a:cubicBezTo>
                    <a:pt x="1184157" y="432144"/>
                    <a:pt x="1258679" y="446436"/>
                    <a:pt x="1333451" y="459937"/>
                  </a:cubicBezTo>
                  <a:cubicBezTo>
                    <a:pt x="1354774" y="463882"/>
                    <a:pt x="1385287" y="463303"/>
                    <a:pt x="1408611" y="458277"/>
                  </a:cubicBezTo>
                  <a:cubicBezTo>
                    <a:pt x="1483494" y="441929"/>
                    <a:pt x="1561497" y="427024"/>
                    <a:pt x="1630193" y="403060"/>
                  </a:cubicBezTo>
                  <a:cubicBezTo>
                    <a:pt x="1735317" y="366347"/>
                    <a:pt x="1840889" y="337880"/>
                    <a:pt x="1956291" y="332366"/>
                  </a:cubicBezTo>
                  <a:cubicBezTo>
                    <a:pt x="1986671" y="330864"/>
                    <a:pt x="2019102" y="336055"/>
                    <a:pt x="2042816" y="344001"/>
                  </a:cubicBezTo>
                  <a:cubicBezTo>
                    <a:pt x="2085264" y="358149"/>
                    <a:pt x="2126351" y="370411"/>
                    <a:pt x="2183422" y="369633"/>
                  </a:cubicBezTo>
                  <a:cubicBezTo>
                    <a:pt x="2235037" y="368878"/>
                    <a:pt x="2279661" y="405941"/>
                    <a:pt x="2269568" y="439858"/>
                  </a:cubicBezTo>
                  <a:cubicBezTo>
                    <a:pt x="2258268" y="478100"/>
                    <a:pt x="2277764" y="504963"/>
                    <a:pt x="2331131" y="524162"/>
                  </a:cubicBezTo>
                  <a:cubicBezTo>
                    <a:pt x="2352982" y="531807"/>
                    <a:pt x="2364863" y="546161"/>
                    <a:pt x="2385114" y="555356"/>
                  </a:cubicBezTo>
                  <a:cubicBezTo>
                    <a:pt x="2401862" y="562975"/>
                    <a:pt x="2421929" y="570874"/>
                    <a:pt x="2444035" y="572629"/>
                  </a:cubicBezTo>
                  <a:cubicBezTo>
                    <a:pt x="2483471" y="575877"/>
                    <a:pt x="2509765" y="584022"/>
                    <a:pt x="2525981" y="603233"/>
                  </a:cubicBezTo>
                  <a:cubicBezTo>
                    <a:pt x="2549284" y="631253"/>
                    <a:pt x="2578522" y="657481"/>
                    <a:pt x="2603912" y="684824"/>
                  </a:cubicBezTo>
                  <a:cubicBezTo>
                    <a:pt x="2618912" y="700623"/>
                    <a:pt x="2643517" y="707119"/>
                    <a:pt x="2678830" y="706989"/>
                  </a:cubicBezTo>
                  <a:cubicBezTo>
                    <a:pt x="2699244" y="707100"/>
                    <a:pt x="2725618" y="705603"/>
                    <a:pt x="2738096" y="711375"/>
                  </a:cubicBezTo>
                  <a:cubicBezTo>
                    <a:pt x="2805963" y="742854"/>
                    <a:pt x="2895982" y="733031"/>
                    <a:pt x="2983808" y="728242"/>
                  </a:cubicBezTo>
                  <a:cubicBezTo>
                    <a:pt x="2993931" y="727743"/>
                    <a:pt x="3004009" y="726870"/>
                    <a:pt x="3013999" y="725445"/>
                  </a:cubicBezTo>
                  <a:cubicBezTo>
                    <a:pt x="3136004" y="707473"/>
                    <a:pt x="3250135" y="713469"/>
                    <a:pt x="3364421" y="720577"/>
                  </a:cubicBezTo>
                  <a:cubicBezTo>
                    <a:pt x="3394566" y="722506"/>
                    <a:pt x="3428052" y="719806"/>
                    <a:pt x="3460524" y="717627"/>
                  </a:cubicBezTo>
                  <a:cubicBezTo>
                    <a:pt x="3545332" y="712136"/>
                    <a:pt x="3633316" y="698261"/>
                    <a:pt x="3710984" y="714181"/>
                  </a:cubicBezTo>
                  <a:cubicBezTo>
                    <a:pt x="3772124" y="726606"/>
                    <a:pt x="3825031" y="745116"/>
                    <a:pt x="3850962" y="778801"/>
                  </a:cubicBezTo>
                  <a:cubicBezTo>
                    <a:pt x="3868397" y="801426"/>
                    <a:pt x="3898483" y="813185"/>
                    <a:pt x="3946288" y="816371"/>
                  </a:cubicBezTo>
                  <a:cubicBezTo>
                    <a:pt x="3987482" y="819178"/>
                    <a:pt x="4025133" y="827780"/>
                    <a:pt x="4065134" y="832458"/>
                  </a:cubicBezTo>
                  <a:cubicBezTo>
                    <a:pt x="4086248" y="834921"/>
                    <a:pt x="4110401" y="838273"/>
                    <a:pt x="4132175" y="835166"/>
                  </a:cubicBezTo>
                  <a:cubicBezTo>
                    <a:pt x="4190360" y="826865"/>
                    <a:pt x="4249455" y="817299"/>
                    <a:pt x="4305860" y="804155"/>
                  </a:cubicBezTo>
                  <a:cubicBezTo>
                    <a:pt x="4334043" y="797489"/>
                    <a:pt x="4360741" y="782918"/>
                    <a:pt x="4382133" y="769480"/>
                  </a:cubicBezTo>
                  <a:cubicBezTo>
                    <a:pt x="4404164" y="755387"/>
                    <a:pt x="4425554" y="747046"/>
                    <a:pt x="4453290" y="752531"/>
                  </a:cubicBezTo>
                  <a:cubicBezTo>
                    <a:pt x="4522269" y="766291"/>
                    <a:pt x="4590591" y="780524"/>
                    <a:pt x="4657973" y="795834"/>
                  </a:cubicBezTo>
                  <a:cubicBezTo>
                    <a:pt x="4669647" y="798512"/>
                    <a:pt x="4675989" y="807237"/>
                    <a:pt x="4682401" y="813875"/>
                  </a:cubicBezTo>
                  <a:cubicBezTo>
                    <a:pt x="4712327" y="844913"/>
                    <a:pt x="4739117" y="876968"/>
                    <a:pt x="4771816" y="907045"/>
                  </a:cubicBezTo>
                  <a:cubicBezTo>
                    <a:pt x="4783119" y="917328"/>
                    <a:pt x="4807948" y="922849"/>
                    <a:pt x="4827522" y="929875"/>
                  </a:cubicBezTo>
                  <a:cubicBezTo>
                    <a:pt x="4833683" y="932206"/>
                    <a:pt x="4845545" y="931080"/>
                    <a:pt x="4849943" y="933850"/>
                  </a:cubicBezTo>
                  <a:cubicBezTo>
                    <a:pt x="4888951" y="959630"/>
                    <a:pt x="4951289" y="954889"/>
                    <a:pt x="5009628" y="957895"/>
                  </a:cubicBezTo>
                  <a:cubicBezTo>
                    <a:pt x="5059525" y="960406"/>
                    <a:pt x="5111930" y="960103"/>
                    <a:pt x="5158713" y="963814"/>
                  </a:cubicBezTo>
                  <a:cubicBezTo>
                    <a:pt x="5231309" y="969696"/>
                    <a:pt x="5298175" y="973750"/>
                    <a:pt x="5376429" y="963150"/>
                  </a:cubicBezTo>
                  <a:cubicBezTo>
                    <a:pt x="5408581" y="958754"/>
                    <a:pt x="5448464" y="970244"/>
                    <a:pt x="5475789" y="980508"/>
                  </a:cubicBezTo>
                  <a:cubicBezTo>
                    <a:pt x="5528520" y="1000362"/>
                    <a:pt x="5584841" y="1001957"/>
                    <a:pt x="5653403" y="987267"/>
                  </a:cubicBezTo>
                  <a:cubicBezTo>
                    <a:pt x="5676010" y="982340"/>
                    <a:pt x="5702561" y="984594"/>
                    <a:pt x="5726343" y="985356"/>
                  </a:cubicBezTo>
                  <a:cubicBezTo>
                    <a:pt x="5748645" y="985951"/>
                    <a:pt x="5770112" y="988363"/>
                    <a:pt x="5790565" y="991299"/>
                  </a:cubicBezTo>
                  <a:cubicBezTo>
                    <a:pt x="5815130" y="994968"/>
                    <a:pt x="5845524" y="996109"/>
                    <a:pt x="5860261" y="1004957"/>
                  </a:cubicBezTo>
                  <a:cubicBezTo>
                    <a:pt x="5906804" y="1032492"/>
                    <a:pt x="5977071" y="1037384"/>
                    <a:pt x="6042103" y="1036225"/>
                  </a:cubicBezTo>
                  <a:cubicBezTo>
                    <a:pt x="6128234" y="1034887"/>
                    <a:pt x="6222271" y="1027703"/>
                    <a:pt x="6302000" y="989138"/>
                  </a:cubicBezTo>
                  <a:cubicBezTo>
                    <a:pt x="6349674" y="965908"/>
                    <a:pt x="6396954" y="955198"/>
                    <a:pt x="6452027" y="968488"/>
                  </a:cubicBezTo>
                  <a:cubicBezTo>
                    <a:pt x="6489403" y="977694"/>
                    <a:pt x="6558004" y="960730"/>
                    <a:pt x="6589207" y="939473"/>
                  </a:cubicBezTo>
                  <a:cubicBezTo>
                    <a:pt x="6600500" y="931820"/>
                    <a:pt x="6612150" y="924116"/>
                    <a:pt x="6631071" y="911221"/>
                  </a:cubicBezTo>
                  <a:cubicBezTo>
                    <a:pt x="6674307" y="951312"/>
                    <a:pt x="6752348" y="944331"/>
                    <a:pt x="6828276" y="942940"/>
                  </a:cubicBezTo>
                  <a:cubicBezTo>
                    <a:pt x="6874782" y="942157"/>
                    <a:pt x="6889175" y="963895"/>
                    <a:pt x="6900805" y="984139"/>
                  </a:cubicBezTo>
                  <a:cubicBezTo>
                    <a:pt x="6921317" y="1020675"/>
                    <a:pt x="6959798" y="1032556"/>
                    <a:pt x="7034669" y="1018664"/>
                  </a:cubicBezTo>
                  <a:cubicBezTo>
                    <a:pt x="7117339" y="1003282"/>
                    <a:pt x="7199639" y="985309"/>
                    <a:pt x="7281069" y="966326"/>
                  </a:cubicBezTo>
                  <a:cubicBezTo>
                    <a:pt x="7332523" y="954265"/>
                    <a:pt x="7378031" y="936255"/>
                    <a:pt x="7412782" y="909205"/>
                  </a:cubicBezTo>
                  <a:cubicBezTo>
                    <a:pt x="7446537" y="882863"/>
                    <a:pt x="7455447" y="884046"/>
                    <a:pt x="7500329" y="894825"/>
                  </a:cubicBezTo>
                  <a:cubicBezTo>
                    <a:pt x="7552746" y="907362"/>
                    <a:pt x="7606737" y="918163"/>
                    <a:pt x="7662326" y="927415"/>
                  </a:cubicBezTo>
                  <a:cubicBezTo>
                    <a:pt x="7679869" y="930387"/>
                    <a:pt x="7704116" y="926739"/>
                    <a:pt x="7725336" y="924843"/>
                  </a:cubicBezTo>
                  <a:cubicBezTo>
                    <a:pt x="7761322" y="921787"/>
                    <a:pt x="7798619" y="920242"/>
                    <a:pt x="7833282" y="913030"/>
                  </a:cubicBezTo>
                  <a:cubicBezTo>
                    <a:pt x="7866518" y="906022"/>
                    <a:pt x="7898636" y="893699"/>
                    <a:pt x="7928607" y="881682"/>
                  </a:cubicBezTo>
                  <a:cubicBezTo>
                    <a:pt x="8012313" y="848024"/>
                    <a:pt x="8088140" y="810204"/>
                    <a:pt x="8146599" y="762967"/>
                  </a:cubicBezTo>
                  <a:cubicBezTo>
                    <a:pt x="8154093" y="756799"/>
                    <a:pt x="8170251" y="752605"/>
                    <a:pt x="8183580" y="749004"/>
                  </a:cubicBezTo>
                  <a:cubicBezTo>
                    <a:pt x="8205314" y="743071"/>
                    <a:pt x="8227790" y="737221"/>
                    <a:pt x="8250226" y="733642"/>
                  </a:cubicBezTo>
                  <a:cubicBezTo>
                    <a:pt x="8359191" y="716208"/>
                    <a:pt x="8441165" y="678077"/>
                    <a:pt x="8505932" y="626541"/>
                  </a:cubicBezTo>
                  <a:cubicBezTo>
                    <a:pt x="8524587" y="611795"/>
                    <a:pt x="8540110" y="608258"/>
                    <a:pt x="8564196" y="618795"/>
                  </a:cubicBezTo>
                  <a:cubicBezTo>
                    <a:pt x="8592164" y="631042"/>
                    <a:pt x="8628034" y="619506"/>
                    <a:pt x="8660707" y="611068"/>
                  </a:cubicBezTo>
                  <a:cubicBezTo>
                    <a:pt x="8694444" y="602478"/>
                    <a:pt x="8728516" y="593650"/>
                    <a:pt x="8762258" y="585060"/>
                  </a:cubicBezTo>
                  <a:cubicBezTo>
                    <a:pt x="8787229" y="578854"/>
                    <a:pt x="8811901" y="573068"/>
                    <a:pt x="8836441" y="566357"/>
                  </a:cubicBezTo>
                  <a:cubicBezTo>
                    <a:pt x="8912858" y="545446"/>
                    <a:pt x="8983245" y="538424"/>
                    <a:pt x="9050731" y="559574"/>
                  </a:cubicBezTo>
                  <a:cubicBezTo>
                    <a:pt x="9102221" y="575829"/>
                    <a:pt x="9164952" y="573867"/>
                    <a:pt x="9229629" y="557463"/>
                  </a:cubicBezTo>
                  <a:cubicBezTo>
                    <a:pt x="9237708" y="555367"/>
                    <a:pt x="9247532" y="550189"/>
                    <a:pt x="9253453" y="550855"/>
                  </a:cubicBezTo>
                  <a:cubicBezTo>
                    <a:pt x="9342570" y="560231"/>
                    <a:pt x="9405312" y="512382"/>
                    <a:pt x="9484216" y="498670"/>
                  </a:cubicBezTo>
                  <a:cubicBezTo>
                    <a:pt x="9519037" y="492570"/>
                    <a:pt x="9552780" y="473782"/>
                    <a:pt x="9582635" y="458383"/>
                  </a:cubicBezTo>
                  <a:cubicBezTo>
                    <a:pt x="9623691" y="437230"/>
                    <a:pt x="9660185" y="417296"/>
                    <a:pt x="9719672" y="415606"/>
                  </a:cubicBezTo>
                  <a:cubicBezTo>
                    <a:pt x="9779191" y="414100"/>
                    <a:pt x="9830942" y="393877"/>
                    <a:pt x="9871786" y="366146"/>
                  </a:cubicBezTo>
                  <a:cubicBezTo>
                    <a:pt x="9903016" y="345075"/>
                    <a:pt x="9939572" y="338348"/>
                    <a:pt x="9984496" y="336659"/>
                  </a:cubicBezTo>
                  <a:cubicBezTo>
                    <a:pt x="10040644" y="334502"/>
                    <a:pt x="10098167" y="326673"/>
                    <a:pt x="10154710" y="322192"/>
                  </a:cubicBezTo>
                  <a:cubicBezTo>
                    <a:pt x="10166955" y="321200"/>
                    <a:pt x="10182671" y="321602"/>
                    <a:pt x="10190448" y="325024"/>
                  </a:cubicBezTo>
                  <a:cubicBezTo>
                    <a:pt x="10285771" y="367692"/>
                    <a:pt x="10409001" y="350677"/>
                    <a:pt x="10530738" y="335952"/>
                  </a:cubicBezTo>
                  <a:cubicBezTo>
                    <a:pt x="10604508" y="327126"/>
                    <a:pt x="10678399" y="316583"/>
                    <a:pt x="10752159" y="305116"/>
                  </a:cubicBezTo>
                  <a:cubicBezTo>
                    <a:pt x="10777122" y="301364"/>
                    <a:pt x="10803112" y="294635"/>
                    <a:pt x="10824454" y="285926"/>
                  </a:cubicBezTo>
                  <a:cubicBezTo>
                    <a:pt x="10868839" y="267698"/>
                    <a:pt x="10909149" y="246464"/>
                    <a:pt x="10953154" y="228101"/>
                  </a:cubicBezTo>
                  <a:cubicBezTo>
                    <a:pt x="10969624" y="221029"/>
                    <a:pt x="10991732" y="217687"/>
                    <a:pt x="11011616" y="214095"/>
                  </a:cubicBezTo>
                  <a:cubicBezTo>
                    <a:pt x="11046745" y="207572"/>
                    <a:pt x="11086643" y="206411"/>
                    <a:pt x="11116033" y="195420"/>
                  </a:cubicBezTo>
                  <a:cubicBezTo>
                    <a:pt x="11192469" y="166955"/>
                    <a:pt x="11266915" y="160298"/>
                    <a:pt x="11344305" y="166628"/>
                  </a:cubicBezTo>
                  <a:cubicBezTo>
                    <a:pt x="11452659" y="175526"/>
                    <a:pt x="11551628" y="159518"/>
                    <a:pt x="11639052" y="108525"/>
                  </a:cubicBezTo>
                  <a:cubicBezTo>
                    <a:pt x="11678387" y="85542"/>
                    <a:pt x="11720245" y="87878"/>
                    <a:pt x="11757534" y="96529"/>
                  </a:cubicBezTo>
                  <a:cubicBezTo>
                    <a:pt x="11800501" y="106639"/>
                    <a:pt x="11840706" y="105055"/>
                    <a:pt x="11885801" y="86727"/>
                  </a:cubicBezTo>
                  <a:cubicBezTo>
                    <a:pt x="11895786" y="82658"/>
                    <a:pt x="11910606" y="81866"/>
                    <a:pt x="11922876" y="81059"/>
                  </a:cubicBezTo>
                  <a:cubicBezTo>
                    <a:pt x="11992785" y="75805"/>
                    <a:pt x="12063502" y="73646"/>
                    <a:pt x="12115333" y="33586"/>
                  </a:cubicBezTo>
                  <a:cubicBezTo>
                    <a:pt x="12125502" y="25714"/>
                    <a:pt x="12143695" y="20476"/>
                    <a:pt x="12158082" y="14080"/>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8325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244331">
            <a:off x="3576661" y="112682"/>
            <a:ext cx="10554238" cy="2187987"/>
          </a:xfrm>
          <a:prstGeom prst="rect">
            <a:avLst/>
          </a:prstGeom>
        </p:spPr>
      </p:pic>
      <p:sp>
        <p:nvSpPr>
          <p:cNvPr id="2" name="Title 1">
            <a:extLst>
              <a:ext uri="{FF2B5EF4-FFF2-40B4-BE49-F238E27FC236}">
                <a16:creationId xmlns:a16="http://schemas.microsoft.com/office/drawing/2014/main" id="{C1D10897-55B6-2D4B-8B18-6A4351003BAC}"/>
              </a:ext>
            </a:extLst>
          </p:cNvPr>
          <p:cNvSpPr>
            <a:spLocks noGrp="1"/>
          </p:cNvSpPr>
          <p:nvPr>
            <p:ph type="title"/>
          </p:nvPr>
        </p:nvSpPr>
        <p:spPr>
          <a:xfrm>
            <a:off x="1325040" y="274742"/>
            <a:ext cx="15773400" cy="1988345"/>
          </a:xfrm>
        </p:spPr>
        <p:txBody>
          <a:bodyPr>
            <a:normAutofit/>
          </a:bodyPr>
          <a:lstStyle/>
          <a:p>
            <a:pPr algn="ctr"/>
            <a:r>
              <a:rPr lang="en-US" sz="8800" dirty="0">
                <a:solidFill>
                  <a:schemeClr val="bg1"/>
                </a:solidFill>
                <a:latin typeface="Amatic SC Bold" panose="020B0604020202020204" charset="-79"/>
                <a:cs typeface="Amatic SC Bold" panose="020B0604020202020204" charset="-79"/>
              </a:rPr>
              <a:t>What is good for the Earth?</a:t>
            </a:r>
          </a:p>
        </p:txBody>
      </p:sp>
      <p:pic>
        <p:nvPicPr>
          <p:cNvPr id="5" name="Content Placeholder 4">
            <a:extLst>
              <a:ext uri="{FF2B5EF4-FFF2-40B4-BE49-F238E27FC236}">
                <a16:creationId xmlns:a16="http://schemas.microsoft.com/office/drawing/2014/main" id="{426EB6DE-891D-6A4D-8700-70100B19575C}"/>
              </a:ext>
            </a:extLst>
          </p:cNvPr>
          <p:cNvPicPr>
            <a:picLocks noGrp="1" noChangeAspect="1"/>
          </p:cNvPicPr>
          <p:nvPr>
            <p:ph idx="1"/>
          </p:nvPr>
        </p:nvPicPr>
        <p:blipFill>
          <a:blip r:embed="rId4"/>
          <a:stretch>
            <a:fillRect/>
          </a:stretch>
        </p:blipFill>
        <p:spPr>
          <a:xfrm>
            <a:off x="7555554" y="2263086"/>
            <a:ext cx="3285067" cy="3656533"/>
          </a:xfrm>
          <a:prstGeom prst="rect">
            <a:avLst/>
          </a:prstGeom>
          <a:ln>
            <a:noFill/>
          </a:ln>
          <a:effectLst>
            <a:softEdge rad="112500"/>
          </a:effectLst>
        </p:spPr>
      </p:pic>
      <p:pic>
        <p:nvPicPr>
          <p:cNvPr id="9" name="Picture 8">
            <a:extLst>
              <a:ext uri="{FF2B5EF4-FFF2-40B4-BE49-F238E27FC236}">
                <a16:creationId xmlns:a16="http://schemas.microsoft.com/office/drawing/2014/main" id="{A1831173-4E71-B448-ACF6-1C7997DFA919}"/>
              </a:ext>
            </a:extLst>
          </p:cNvPr>
          <p:cNvPicPr>
            <a:picLocks noChangeAspect="1"/>
          </p:cNvPicPr>
          <p:nvPr/>
        </p:nvPicPr>
        <p:blipFill>
          <a:blip r:embed="rId5"/>
          <a:stretch>
            <a:fillRect/>
          </a:stretch>
        </p:blipFill>
        <p:spPr>
          <a:xfrm>
            <a:off x="12845447" y="6134826"/>
            <a:ext cx="4286860" cy="3816372"/>
          </a:xfrm>
          <a:prstGeom prst="rect">
            <a:avLst/>
          </a:prstGeom>
          <a:ln>
            <a:noFill/>
          </a:ln>
          <a:effectLst>
            <a:softEdge rad="112500"/>
          </a:effectLst>
        </p:spPr>
      </p:pic>
      <p:pic>
        <p:nvPicPr>
          <p:cNvPr id="11" name="Picture 10">
            <a:extLst>
              <a:ext uri="{FF2B5EF4-FFF2-40B4-BE49-F238E27FC236}">
                <a16:creationId xmlns:a16="http://schemas.microsoft.com/office/drawing/2014/main" id="{DEB50930-F41A-2242-843E-BC672188008B}"/>
              </a:ext>
            </a:extLst>
          </p:cNvPr>
          <p:cNvPicPr>
            <a:picLocks noChangeAspect="1"/>
          </p:cNvPicPr>
          <p:nvPr/>
        </p:nvPicPr>
        <p:blipFill>
          <a:blip r:embed="rId6"/>
          <a:stretch>
            <a:fillRect/>
          </a:stretch>
        </p:blipFill>
        <p:spPr>
          <a:xfrm>
            <a:off x="1417497" y="2297144"/>
            <a:ext cx="3642272" cy="3622476"/>
          </a:xfrm>
          <a:prstGeom prst="rect">
            <a:avLst/>
          </a:prstGeom>
          <a:ln>
            <a:noFill/>
          </a:ln>
          <a:effectLst>
            <a:softEdge rad="112500"/>
          </a:effectLst>
        </p:spPr>
      </p:pic>
      <p:pic>
        <p:nvPicPr>
          <p:cNvPr id="13" name="Picture 12">
            <a:extLst>
              <a:ext uri="{FF2B5EF4-FFF2-40B4-BE49-F238E27FC236}">
                <a16:creationId xmlns:a16="http://schemas.microsoft.com/office/drawing/2014/main" id="{15D39981-9151-B041-86CF-1B55358F075D}"/>
              </a:ext>
            </a:extLst>
          </p:cNvPr>
          <p:cNvPicPr>
            <a:picLocks noChangeAspect="1"/>
          </p:cNvPicPr>
          <p:nvPr/>
        </p:nvPicPr>
        <p:blipFill>
          <a:blip r:embed="rId7"/>
          <a:stretch>
            <a:fillRect/>
          </a:stretch>
        </p:blipFill>
        <p:spPr>
          <a:xfrm>
            <a:off x="7573440" y="6349490"/>
            <a:ext cx="3276600" cy="3619500"/>
          </a:xfrm>
          <a:prstGeom prst="rect">
            <a:avLst/>
          </a:prstGeom>
          <a:ln>
            <a:noFill/>
          </a:ln>
          <a:effectLst>
            <a:softEdge rad="112500"/>
          </a:effectLst>
        </p:spPr>
      </p:pic>
      <p:pic>
        <p:nvPicPr>
          <p:cNvPr id="15" name="Picture 14">
            <a:extLst>
              <a:ext uri="{FF2B5EF4-FFF2-40B4-BE49-F238E27FC236}">
                <a16:creationId xmlns:a16="http://schemas.microsoft.com/office/drawing/2014/main" id="{296A3852-057E-AE45-B4E1-3D81978F6177}"/>
              </a:ext>
            </a:extLst>
          </p:cNvPr>
          <p:cNvPicPr>
            <a:picLocks noChangeAspect="1"/>
          </p:cNvPicPr>
          <p:nvPr/>
        </p:nvPicPr>
        <p:blipFill>
          <a:blip r:embed="rId8"/>
          <a:stretch>
            <a:fillRect/>
          </a:stretch>
        </p:blipFill>
        <p:spPr>
          <a:xfrm>
            <a:off x="12732547" y="2297144"/>
            <a:ext cx="4365893" cy="3622475"/>
          </a:xfrm>
          <a:prstGeom prst="rect">
            <a:avLst/>
          </a:prstGeom>
          <a:ln>
            <a:noFill/>
          </a:ln>
          <a:effectLst>
            <a:softEdge rad="112500"/>
          </a:effectLst>
        </p:spPr>
      </p:pic>
      <p:pic>
        <p:nvPicPr>
          <p:cNvPr id="17" name="Picture 16">
            <a:extLst>
              <a:ext uri="{FF2B5EF4-FFF2-40B4-BE49-F238E27FC236}">
                <a16:creationId xmlns:a16="http://schemas.microsoft.com/office/drawing/2014/main" id="{7877D47D-4A19-1246-952D-C5541FC485CB}"/>
              </a:ext>
            </a:extLst>
          </p:cNvPr>
          <p:cNvPicPr>
            <a:picLocks noChangeAspect="1"/>
          </p:cNvPicPr>
          <p:nvPr/>
        </p:nvPicPr>
        <p:blipFill>
          <a:blip r:embed="rId9"/>
          <a:stretch>
            <a:fillRect/>
          </a:stretch>
        </p:blipFill>
        <p:spPr>
          <a:xfrm>
            <a:off x="1445178" y="6328323"/>
            <a:ext cx="3614591" cy="3496467"/>
          </a:xfrm>
          <a:prstGeom prst="rect">
            <a:avLst/>
          </a:prstGeom>
          <a:ln>
            <a:noFill/>
          </a:ln>
          <a:effectLst>
            <a:softEdge rad="112500"/>
          </a:effectLst>
        </p:spPr>
      </p:pic>
    </p:spTree>
    <p:extLst>
      <p:ext uri="{BB962C8B-B14F-4D97-AF65-F5344CB8AC3E}">
        <p14:creationId xmlns:p14="http://schemas.microsoft.com/office/powerpoint/2010/main" val="2154511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BB44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95478" y="4344405"/>
            <a:ext cx="4861392" cy="4560869"/>
          </a:xfrm>
          <a:prstGeom prst="rect">
            <a:avLst/>
          </a:prstGeom>
        </p:spPr>
      </p:pic>
      <p:pic>
        <p:nvPicPr>
          <p:cNvPr id="3" name="Picture 3"/>
          <p:cNvPicPr>
            <a:picLocks noChangeAspect="1"/>
          </p:cNvPicPr>
          <p:nvPr/>
        </p:nvPicPr>
        <p:blipFill>
          <a:blip r:embed="rId2"/>
          <a:srcRect/>
          <a:stretch>
            <a:fillRect/>
          </a:stretch>
        </p:blipFill>
        <p:spPr>
          <a:xfrm>
            <a:off x="6846693" y="4344405"/>
            <a:ext cx="4861392" cy="4560869"/>
          </a:xfrm>
          <a:prstGeom prst="rect">
            <a:avLst/>
          </a:prstGeom>
        </p:spPr>
      </p:pic>
      <p:pic>
        <p:nvPicPr>
          <p:cNvPr id="4" name="Picture 4"/>
          <p:cNvPicPr>
            <a:picLocks noChangeAspect="1"/>
          </p:cNvPicPr>
          <p:nvPr/>
        </p:nvPicPr>
        <p:blipFill>
          <a:blip r:embed="rId2"/>
          <a:srcRect/>
          <a:stretch>
            <a:fillRect/>
          </a:stretch>
        </p:blipFill>
        <p:spPr>
          <a:xfrm>
            <a:off x="12397908" y="4344405"/>
            <a:ext cx="4861392" cy="4560869"/>
          </a:xfrm>
          <a:prstGeom prst="rect">
            <a:avLst/>
          </a:prstGeom>
        </p:spPr>
      </p:pic>
      <p:grpSp>
        <p:nvGrpSpPr>
          <p:cNvPr id="20" name="Group 20"/>
          <p:cNvGrpSpPr/>
          <p:nvPr/>
        </p:nvGrpSpPr>
        <p:grpSpPr>
          <a:xfrm>
            <a:off x="1028700" y="4132512"/>
            <a:ext cx="1158212" cy="1258207"/>
            <a:chOff x="0" y="0"/>
            <a:chExt cx="1544282" cy="1677609"/>
          </a:xfrm>
        </p:grpSpPr>
        <p:pic>
          <p:nvPicPr>
            <p:cNvPr id="21" name="Picture 2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2" name="Picture 2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grpSp>
        <p:nvGrpSpPr>
          <p:cNvPr id="23" name="Group 23"/>
          <p:cNvGrpSpPr/>
          <p:nvPr/>
        </p:nvGrpSpPr>
        <p:grpSpPr>
          <a:xfrm>
            <a:off x="6579915" y="4132512"/>
            <a:ext cx="1158212" cy="1258207"/>
            <a:chOff x="0" y="0"/>
            <a:chExt cx="1544282" cy="1677609"/>
          </a:xfrm>
        </p:grpSpPr>
        <p:pic>
          <p:nvPicPr>
            <p:cNvPr id="24" name="Picture 2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5" name="Picture 2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grpSp>
        <p:nvGrpSpPr>
          <p:cNvPr id="26" name="Group 26"/>
          <p:cNvGrpSpPr/>
          <p:nvPr/>
        </p:nvGrpSpPr>
        <p:grpSpPr>
          <a:xfrm>
            <a:off x="12131130" y="4132512"/>
            <a:ext cx="1158212" cy="1258207"/>
            <a:chOff x="0" y="0"/>
            <a:chExt cx="1544282" cy="1677609"/>
          </a:xfrm>
        </p:grpSpPr>
        <p:pic>
          <p:nvPicPr>
            <p:cNvPr id="27" name="Picture 2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8" name="Picture 2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pic>
        <p:nvPicPr>
          <p:cNvPr id="29" name="Picture 29"/>
          <p:cNvPicPr>
            <a:picLocks noChangeAspect="1"/>
          </p:cNvPicPr>
          <p:nvPr/>
        </p:nvPicPr>
        <p:blipFill>
          <a:blip r:embed="rId5"/>
          <a:srcRect/>
          <a:stretch>
            <a:fillRect/>
          </a:stretch>
        </p:blipFill>
        <p:spPr>
          <a:xfrm rot="262007">
            <a:off x="4863159" y="1101890"/>
            <a:ext cx="8561682" cy="2708605"/>
          </a:xfrm>
          <a:prstGeom prst="rect">
            <a:avLst/>
          </a:prstGeom>
        </p:spPr>
      </p:pic>
      <p:sp>
        <p:nvSpPr>
          <p:cNvPr id="30" name="TextBox 30"/>
          <p:cNvSpPr txBox="1"/>
          <p:nvPr/>
        </p:nvSpPr>
        <p:spPr>
          <a:xfrm>
            <a:off x="5380262" y="1096022"/>
            <a:ext cx="7527476"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CLASS RECAP</a:t>
            </a:r>
          </a:p>
        </p:txBody>
      </p:sp>
      <p:pic>
        <p:nvPicPr>
          <p:cNvPr id="31" name="Picture 31"/>
          <p:cNvPicPr>
            <a:picLocks noChangeAspect="1"/>
          </p:cNvPicPr>
          <p:nvPr/>
        </p:nvPicPr>
        <p:blipFill>
          <a:blip r:embed="rId6"/>
          <a:srcRect/>
          <a:stretch>
            <a:fillRect/>
          </a:stretch>
        </p:blipFill>
        <p:spPr>
          <a:xfrm rot="1437957">
            <a:off x="4008767" y="1449399"/>
            <a:ext cx="1321100" cy="1136146"/>
          </a:xfrm>
          <a:prstGeom prst="rect">
            <a:avLst/>
          </a:prstGeom>
        </p:spPr>
      </p:pic>
      <p:pic>
        <p:nvPicPr>
          <p:cNvPr id="32" name="Picture 32"/>
          <p:cNvPicPr>
            <a:picLocks noChangeAspect="1"/>
          </p:cNvPicPr>
          <p:nvPr/>
        </p:nvPicPr>
        <p:blipFill>
          <a:blip r:embed="rId7"/>
          <a:srcRect/>
          <a:stretch>
            <a:fillRect/>
          </a:stretch>
        </p:blipFill>
        <p:spPr>
          <a:xfrm rot="10359667">
            <a:off x="12974891" y="2535916"/>
            <a:ext cx="1321100" cy="1136146"/>
          </a:xfrm>
          <a:prstGeom prst="rect">
            <a:avLst/>
          </a:prstGeom>
        </p:spPr>
      </p:pic>
      <p:pic>
        <p:nvPicPr>
          <p:cNvPr id="33" name="Picture 2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 name="TextBox 7"/>
          <p:cNvSpPr txBox="1"/>
          <p:nvPr/>
        </p:nvSpPr>
        <p:spPr>
          <a:xfrm>
            <a:off x="2135836" y="4778179"/>
            <a:ext cx="3754255" cy="3693319"/>
          </a:xfrm>
          <a:prstGeom prst="rect">
            <a:avLst/>
          </a:prstGeom>
        </p:spPr>
        <p:txBody>
          <a:bodyPr wrap="square" lIns="0" tIns="0" rIns="0" bIns="0" rtlCol="0" anchor="t">
            <a:spAutoFit/>
          </a:bodyPr>
          <a:lstStyle/>
          <a:p>
            <a:r>
              <a:rPr lang="en-GB" sz="2400" b="1" dirty="0">
                <a:solidFill>
                  <a:srgbClr val="7030A0"/>
                </a:solidFill>
                <a:latin typeface="Muli Regular" panose="020B0604020202020204" charset="0"/>
              </a:rPr>
              <a:t>Nobody in the WORLD </a:t>
            </a:r>
          </a:p>
          <a:p>
            <a:r>
              <a:rPr lang="en-GB" sz="2400" dirty="0">
                <a:latin typeface="Muli Regular" panose="020B0604020202020204" charset="0"/>
              </a:rPr>
              <a:t>     </a:t>
            </a:r>
            <a:r>
              <a:rPr lang="en-GB" sz="2400" b="1" dirty="0">
                <a:solidFill>
                  <a:srgbClr val="00B050"/>
                </a:solidFill>
                <a:latin typeface="Muli Regular" panose="020B0604020202020204" charset="0"/>
              </a:rPr>
              <a:t>looks the same</a:t>
            </a:r>
          </a:p>
          <a:p>
            <a:r>
              <a:rPr lang="en-GB" sz="2400" b="1" dirty="0">
                <a:solidFill>
                  <a:srgbClr val="00B050"/>
                </a:solidFill>
                <a:latin typeface="Muli Regular" panose="020B0604020202020204" charset="0"/>
              </a:rPr>
              <a:t>     thinks the same</a:t>
            </a:r>
          </a:p>
          <a:p>
            <a:r>
              <a:rPr lang="en-GB" sz="2400" b="1" dirty="0">
                <a:solidFill>
                  <a:srgbClr val="00B050"/>
                </a:solidFill>
                <a:latin typeface="Muli Regular" panose="020B0604020202020204" charset="0"/>
              </a:rPr>
              <a:t>     feels the same</a:t>
            </a:r>
          </a:p>
          <a:p>
            <a:r>
              <a:rPr lang="en-GB" sz="2400" b="1" dirty="0">
                <a:solidFill>
                  <a:srgbClr val="00B050"/>
                </a:solidFill>
                <a:latin typeface="Muli Regular" panose="020B0604020202020204" charset="0"/>
              </a:rPr>
              <a:t>     believes the same</a:t>
            </a:r>
          </a:p>
          <a:p>
            <a:r>
              <a:rPr lang="en-GB" sz="2400" b="1" dirty="0">
                <a:solidFill>
                  <a:srgbClr val="00B050"/>
                </a:solidFill>
                <a:latin typeface="Muli Regular" panose="020B0604020202020204" charset="0"/>
              </a:rPr>
              <a:t>     or behaves exactly </a:t>
            </a:r>
          </a:p>
          <a:p>
            <a:r>
              <a:rPr lang="en-GB" sz="2400" b="1" dirty="0">
                <a:solidFill>
                  <a:srgbClr val="00B050"/>
                </a:solidFill>
                <a:latin typeface="Muli Regular" panose="020B0604020202020204" charset="0"/>
              </a:rPr>
              <a:t>     the same way </a:t>
            </a:r>
          </a:p>
          <a:p>
            <a:r>
              <a:rPr lang="en-GB" sz="2400" b="1" dirty="0">
                <a:solidFill>
                  <a:srgbClr val="00B050"/>
                </a:solidFill>
                <a:latin typeface="Muli Regular" panose="020B0604020202020204" charset="0"/>
              </a:rPr>
              <a:t>     as............YOU!</a:t>
            </a:r>
          </a:p>
          <a:p>
            <a:endParaRPr lang="en-GB" sz="2400" dirty="0">
              <a:latin typeface="Muli Regular" panose="020B0604020202020204" charset="0"/>
            </a:endParaRPr>
          </a:p>
          <a:p>
            <a:r>
              <a:rPr lang="en-GB" sz="2400" b="1" dirty="0">
                <a:solidFill>
                  <a:srgbClr val="FF0000"/>
                </a:solidFill>
                <a:latin typeface="Muli Regular" panose="020B0604020202020204" charset="0"/>
              </a:rPr>
              <a:t>YOU are UNIQUE!</a:t>
            </a:r>
          </a:p>
        </p:txBody>
      </p:sp>
      <p:sp>
        <p:nvSpPr>
          <p:cNvPr id="35" name="TextBox 19"/>
          <p:cNvSpPr txBox="1"/>
          <p:nvPr/>
        </p:nvSpPr>
        <p:spPr>
          <a:xfrm>
            <a:off x="7877671" y="5120601"/>
            <a:ext cx="3335805" cy="2954655"/>
          </a:xfrm>
          <a:prstGeom prst="rect">
            <a:avLst/>
          </a:prstGeom>
        </p:spPr>
        <p:txBody>
          <a:bodyPr lIns="0" tIns="0" rIns="0" bIns="0" rtlCol="0" anchor="t">
            <a:spAutoFit/>
          </a:bodyPr>
          <a:lstStyle/>
          <a:p>
            <a:r>
              <a:rPr lang="en-GB" sz="2400" b="1" dirty="0">
                <a:solidFill>
                  <a:schemeClr val="accent1"/>
                </a:solidFill>
                <a:latin typeface="Muli Regular" panose="020B0604020202020204" charset="0"/>
              </a:rPr>
              <a:t>A need is something that is necessary for you to survive as a person.</a:t>
            </a:r>
          </a:p>
          <a:p>
            <a:endParaRPr lang="en-GB" sz="2400" b="1" dirty="0">
              <a:solidFill>
                <a:schemeClr val="accent1"/>
              </a:solidFill>
              <a:latin typeface="Muli Regular" panose="020B0604020202020204" charset="0"/>
            </a:endParaRPr>
          </a:p>
          <a:p>
            <a:r>
              <a:rPr lang="en-GB" sz="2400" b="1" dirty="0">
                <a:solidFill>
                  <a:srgbClr val="00B050"/>
                </a:solidFill>
                <a:latin typeface="Muli Regular" panose="020B0604020202020204" charset="0"/>
              </a:rPr>
              <a:t>A want is something that a person wishes or desires to have.</a:t>
            </a:r>
          </a:p>
        </p:txBody>
      </p:sp>
      <p:sp>
        <p:nvSpPr>
          <p:cNvPr id="36" name="TextBox 13"/>
          <p:cNvSpPr txBox="1"/>
          <p:nvPr/>
        </p:nvSpPr>
        <p:spPr>
          <a:xfrm>
            <a:off x="13464628" y="5141322"/>
            <a:ext cx="2636458" cy="2872581"/>
          </a:xfrm>
          <a:prstGeom prst="rect">
            <a:avLst/>
          </a:prstGeom>
        </p:spPr>
        <p:txBody>
          <a:bodyPr wrap="square" lIns="0" tIns="0" rIns="0" bIns="0" rtlCol="0" anchor="t">
            <a:spAutoFit/>
          </a:bodyPr>
          <a:lstStyle/>
          <a:p>
            <a:pPr marL="0" lvl="0" indent="0" algn="ctr">
              <a:lnSpc>
                <a:spcPts val="2800"/>
              </a:lnSpc>
              <a:spcBef>
                <a:spcPct val="0"/>
              </a:spcBef>
            </a:pPr>
            <a:r>
              <a:rPr lang="en-US" sz="2400" b="1" dirty="0">
                <a:solidFill>
                  <a:schemeClr val="accent5"/>
                </a:solidFill>
                <a:latin typeface="Muli Regular"/>
              </a:rPr>
              <a:t>We must not waste water </a:t>
            </a:r>
            <a:r>
              <a:rPr lang="en-US" sz="2400" b="1" dirty="0">
                <a:latin typeface="Muli Regular"/>
              </a:rPr>
              <a:t>and it is important to understand which human activities are good for the environment and which are not</a:t>
            </a:r>
            <a:r>
              <a:rPr lang="en-US" sz="2400" b="1" u="none" dirty="0">
                <a:latin typeface="Muli Regular"/>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3106" y="613610"/>
            <a:ext cx="13716000" cy="1745708"/>
          </a:xfrm>
        </p:spPr>
        <p:txBody>
          <a:bodyPr>
            <a:noAutofit/>
          </a:bodyPr>
          <a:lstStyle/>
          <a:p>
            <a:r>
              <a:rPr lang="en-GB" sz="13800" dirty="0">
                <a:latin typeface="Amatic SC Bold" panose="020B0604020202020204" charset="-79"/>
                <a:cs typeface="Amatic SC Bold" panose="020B0604020202020204" charset="-79"/>
              </a:rPr>
              <a:t>GLOBAL CITIZENSHIP</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1220" y="2380485"/>
            <a:ext cx="6879771" cy="7076069"/>
          </a:xfrm>
          <a:prstGeom prst="rect">
            <a:avLst/>
          </a:prstGeom>
          <a:ln>
            <a:noFill/>
          </a:ln>
          <a:effectLst>
            <a:softEdge rad="112500"/>
          </a:effectLst>
        </p:spPr>
      </p:pic>
      <p:pic>
        <p:nvPicPr>
          <p:cNvPr id="6" name="Picture 10"/>
          <p:cNvPicPr>
            <a:picLocks noChangeAspect="1"/>
          </p:cNvPicPr>
          <p:nvPr/>
        </p:nvPicPr>
        <p:blipFill>
          <a:blip r:embed="rId4"/>
          <a:srcRect/>
          <a:stretch>
            <a:fillRect/>
          </a:stretch>
        </p:blipFill>
        <p:spPr>
          <a:xfrm rot="262007">
            <a:off x="-1154723" y="8885364"/>
            <a:ext cx="20474267" cy="6477314"/>
          </a:xfrm>
          <a:prstGeom prst="rect">
            <a:avLst/>
          </a:prstGeom>
        </p:spPr>
      </p:pic>
    </p:spTree>
    <p:extLst>
      <p:ext uri="{BB962C8B-B14F-4D97-AF65-F5344CB8AC3E}">
        <p14:creationId xmlns:p14="http://schemas.microsoft.com/office/powerpoint/2010/main" val="132918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5400000">
            <a:off x="5598753" y="1105070"/>
            <a:ext cx="6938093" cy="10972800"/>
          </a:xfrm>
          <a:prstGeom prst="rect">
            <a:avLst/>
          </a:prstGeom>
        </p:spPr>
      </p:pic>
      <p:sp>
        <p:nvSpPr>
          <p:cNvPr id="4" name="TextBox 3"/>
          <p:cNvSpPr txBox="1"/>
          <p:nvPr/>
        </p:nvSpPr>
        <p:spPr>
          <a:xfrm>
            <a:off x="5143499" y="317051"/>
            <a:ext cx="7848600" cy="2585323"/>
          </a:xfrm>
          <a:prstGeom prst="rect">
            <a:avLst/>
          </a:prstGeom>
          <a:noFill/>
        </p:spPr>
        <p:txBody>
          <a:bodyPr wrap="square" rtlCol="0">
            <a:spAutoFit/>
          </a:bodyPr>
          <a:lstStyle/>
          <a:p>
            <a:r>
              <a:rPr lang="en-GB" sz="8100" b="1" dirty="0">
                <a:solidFill>
                  <a:srgbClr val="002060"/>
                </a:solidFill>
                <a:latin typeface="Amatic SC Bold" panose="020B0604020202020204" charset="-79"/>
                <a:cs typeface="Amatic SC Bold" panose="020B0604020202020204" charset="-79"/>
              </a:rPr>
              <a:t>Li: </a:t>
            </a:r>
            <a:r>
              <a:rPr lang="en-GB" sz="8100" b="1" dirty="0">
                <a:solidFill>
                  <a:srgbClr val="FF0000"/>
                </a:solidFill>
                <a:latin typeface="Amatic SC Bold" panose="020B0604020202020204" charset="-79"/>
                <a:cs typeface="Amatic SC Bold" panose="020B0604020202020204" charset="-79"/>
              </a:rPr>
              <a:t>I know that everyone </a:t>
            </a:r>
          </a:p>
          <a:p>
            <a:r>
              <a:rPr lang="en-GB" sz="8100" b="1" dirty="0">
                <a:solidFill>
                  <a:srgbClr val="FF0000"/>
                </a:solidFill>
                <a:latin typeface="Amatic SC Bold" panose="020B0604020202020204" charset="-79"/>
                <a:cs typeface="Amatic SC Bold" panose="020B0604020202020204" charset="-79"/>
              </a:rPr>
              <a:t>    is special and unique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32041" y="3562521"/>
            <a:ext cx="9144000" cy="6057900"/>
          </a:xfrm>
          <a:prstGeom prst="rect">
            <a:avLst/>
          </a:prstGeom>
          <a:ln>
            <a:noFill/>
          </a:ln>
          <a:effectLst>
            <a:softEdge rad="112500"/>
          </a:effectLst>
        </p:spPr>
      </p:pic>
    </p:spTree>
    <p:extLst>
      <p:ext uri="{BB962C8B-B14F-4D97-AF65-F5344CB8AC3E}">
        <p14:creationId xmlns:p14="http://schemas.microsoft.com/office/powerpoint/2010/main" val="246857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4" name="TextBox 3"/>
          <p:cNvSpPr txBox="1"/>
          <p:nvPr/>
        </p:nvSpPr>
        <p:spPr>
          <a:xfrm>
            <a:off x="2895600" y="407372"/>
            <a:ext cx="12268200" cy="8679299"/>
          </a:xfrm>
          <a:prstGeom prst="rect">
            <a:avLst/>
          </a:prstGeom>
          <a:noFill/>
        </p:spPr>
        <p:txBody>
          <a:bodyPr wrap="square" rtlCol="0">
            <a:spAutoFit/>
          </a:bodyPr>
          <a:lstStyle/>
          <a:p>
            <a:r>
              <a:rPr lang="en-GB" sz="7200" b="1" dirty="0">
                <a:solidFill>
                  <a:srgbClr val="FF0000"/>
                </a:solidFill>
                <a:latin typeface="Amatic SC Bold" panose="020B0604020202020204" charset="-79"/>
                <a:cs typeface="Amatic SC Bold" panose="020B0604020202020204" charset="-79"/>
              </a:rPr>
              <a:t>Look at the photographs of these children</a:t>
            </a:r>
          </a:p>
          <a:p>
            <a:endParaRPr lang="en-GB" sz="5400" dirty="0">
              <a:latin typeface="Amatic SC Bold" panose="020B0604020202020204" charset="-79"/>
              <a:cs typeface="Amatic SC Bold" panose="020B0604020202020204" charset="-79"/>
            </a:endParaRPr>
          </a:p>
          <a:p>
            <a:r>
              <a:rPr lang="en-GB" sz="5400" dirty="0">
                <a:latin typeface="Amatic SC Bold" panose="020B0604020202020204" charset="-79"/>
                <a:cs typeface="Amatic SC Bold" panose="020B0604020202020204" charset="-79"/>
              </a:rPr>
              <a:t>   </a:t>
            </a:r>
            <a:r>
              <a:rPr lang="en-GB" sz="7200" dirty="0">
                <a:latin typeface="Amatic SC Bold" panose="020B0604020202020204" charset="-79"/>
                <a:cs typeface="Amatic SC Bold" panose="020B0604020202020204" charset="-79"/>
              </a:rPr>
              <a:t>What is the </a:t>
            </a:r>
            <a:r>
              <a:rPr lang="en-GB" sz="7200" b="1" dirty="0">
                <a:solidFill>
                  <a:srgbClr val="FF0000"/>
                </a:solidFill>
                <a:latin typeface="Amatic SC Bold" panose="020B0604020202020204" charset="-79"/>
                <a:cs typeface="Amatic SC Bold" panose="020B0604020202020204" charset="-79"/>
              </a:rPr>
              <a:t>SAME</a:t>
            </a:r>
            <a:r>
              <a:rPr lang="en-GB" sz="7200" dirty="0">
                <a:latin typeface="Amatic SC Bold" panose="020B0604020202020204" charset="-79"/>
                <a:cs typeface="Amatic SC Bold" panose="020B0604020202020204" charset="-79"/>
              </a:rPr>
              <a:t> about them?</a:t>
            </a:r>
          </a:p>
          <a:p>
            <a:endParaRPr lang="en-GB" sz="7200" dirty="0">
              <a:latin typeface="Amatic SC Bold" panose="020B0604020202020204" charset="-79"/>
              <a:cs typeface="Amatic SC Bold" panose="020B0604020202020204" charset="-79"/>
            </a:endParaRPr>
          </a:p>
          <a:p>
            <a:r>
              <a:rPr lang="en-GB" sz="7200" dirty="0">
                <a:latin typeface="Amatic SC Bold" panose="020B0604020202020204" charset="-79"/>
                <a:cs typeface="Amatic SC Bold" panose="020B0604020202020204" charset="-79"/>
              </a:rPr>
              <a:t>   What is </a:t>
            </a:r>
            <a:r>
              <a:rPr lang="en-GB" sz="7200" b="1" dirty="0">
                <a:solidFill>
                  <a:srgbClr val="FF0000"/>
                </a:solidFill>
                <a:latin typeface="Amatic SC Bold" panose="020B0604020202020204" charset="-79"/>
                <a:cs typeface="Amatic SC Bold" panose="020B0604020202020204" charset="-79"/>
              </a:rPr>
              <a:t>DIFFERENT</a:t>
            </a:r>
            <a:r>
              <a:rPr lang="en-GB" sz="7200" dirty="0">
                <a:latin typeface="Amatic SC Bold" panose="020B0604020202020204" charset="-79"/>
                <a:cs typeface="Amatic SC Bold" panose="020B0604020202020204" charset="-79"/>
              </a:rPr>
              <a:t> about them?</a:t>
            </a:r>
          </a:p>
          <a:p>
            <a:endParaRPr lang="en-GB" sz="5400" dirty="0">
              <a:latin typeface="Amatic SC Bold" panose="020B0604020202020204" charset="-79"/>
              <a:cs typeface="Amatic SC Bold" panose="020B0604020202020204" charset="-79"/>
            </a:endParaRPr>
          </a:p>
          <a:p>
            <a:endParaRPr lang="en-GB" sz="5400" dirty="0">
              <a:latin typeface="Amatic SC Bold" panose="020B0604020202020204" charset="-79"/>
              <a:cs typeface="Amatic SC Bold" panose="020B0604020202020204" charset="-79"/>
            </a:endParaRPr>
          </a:p>
          <a:p>
            <a:pPr algn="ctr"/>
            <a:r>
              <a:rPr lang="en-GB" sz="5400" b="1" dirty="0">
                <a:solidFill>
                  <a:srgbClr val="0070C0"/>
                </a:solidFill>
                <a:latin typeface="Amatic SC Bold" panose="020B0604020202020204" charset="-79"/>
                <a:cs typeface="Amatic SC Bold" panose="020B0604020202020204" charset="-79"/>
              </a:rPr>
              <a:t>                                              Talk to your partner </a:t>
            </a:r>
            <a:endParaRPr lang="en-GB" sz="4200" b="1" dirty="0">
              <a:solidFill>
                <a:srgbClr val="0070C0"/>
              </a:solidFill>
              <a:latin typeface="Amatic SC Bold" panose="020B0604020202020204" charset="-79"/>
              <a:cs typeface="Amatic SC Bold" panose="020B0604020202020204" charset="-79"/>
            </a:endParaRPr>
          </a:p>
          <a:p>
            <a:pPr algn="ctr"/>
            <a:r>
              <a:rPr lang="en-GB" sz="5400" b="1" dirty="0">
                <a:solidFill>
                  <a:srgbClr val="0070C0"/>
                </a:solidFill>
                <a:latin typeface="Amatic SC Bold" panose="020B0604020202020204" charset="-79"/>
                <a:cs typeface="Amatic SC Bold" panose="020B0604020202020204" charset="-79"/>
              </a:rPr>
              <a:t>                                                about what you notice</a:t>
            </a:r>
            <a:r>
              <a:rPr lang="en-GB" sz="5400" dirty="0">
                <a:latin typeface="Amatic SC Bold" panose="020B0604020202020204" charset="-79"/>
                <a:cs typeface="Amatic SC Bold" panose="020B0604020202020204" charset="-79"/>
              </a:rPr>
              <a:t>.</a:t>
            </a:r>
          </a:p>
        </p:txBody>
      </p:sp>
      <p:pic>
        <p:nvPicPr>
          <p:cNvPr id="16386" name="Picture 2" descr="http://metrics.net/blog/wp-content/uploads/2011/12/kids-talking.jpg"/>
          <p:cNvPicPr>
            <a:picLocks noChangeAspect="1" noChangeArrowheads="1"/>
          </p:cNvPicPr>
          <p:nvPr/>
        </p:nvPicPr>
        <p:blipFill>
          <a:blip r:embed="rId2" cstate="print"/>
          <a:srcRect/>
          <a:stretch>
            <a:fillRect/>
          </a:stretch>
        </p:blipFill>
        <p:spPr bwMode="auto">
          <a:xfrm>
            <a:off x="3581400" y="6286500"/>
            <a:ext cx="5761088" cy="2976563"/>
          </a:xfrm>
          <a:prstGeom prst="rect">
            <a:avLst/>
          </a:prstGeom>
          <a:ln>
            <a:noFill/>
          </a:ln>
          <a:effectLst>
            <a:softEdge rad="112500"/>
          </a:effectLst>
        </p:spPr>
      </p:pic>
    </p:spTree>
    <p:extLst>
      <p:ext uri="{BB962C8B-B14F-4D97-AF65-F5344CB8AC3E}">
        <p14:creationId xmlns:p14="http://schemas.microsoft.com/office/powerpoint/2010/main" val="222264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16386"/>
                                        </p:tgtEl>
                                        <p:attrNameLst>
                                          <p:attrName>style.visibility</p:attrName>
                                        </p:attrNameLst>
                                      </p:cBhvr>
                                      <p:to>
                                        <p:strVal val="visible"/>
                                      </p:to>
                                    </p:set>
                                    <p:animEffect transition="in" filter="diamond(in)">
                                      <p:cBhvr>
                                        <p:cTn id="35"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4" name="Picture 2" descr="https://encrypted-tbn2.google.com/images?q=tbn:ANd9GcTsXgthFPPpAaTMQDZEO8Jj0aRQKRzIiLm7bw_HDFR8A84vNLf_"/>
          <p:cNvPicPr>
            <a:picLocks noChangeAspect="1" noChangeArrowheads="1"/>
          </p:cNvPicPr>
          <p:nvPr/>
        </p:nvPicPr>
        <p:blipFill>
          <a:blip r:embed="rId3" cstate="print"/>
          <a:srcRect/>
          <a:stretch>
            <a:fillRect/>
          </a:stretch>
        </p:blipFill>
        <p:spPr bwMode="auto">
          <a:xfrm>
            <a:off x="9194449" y="975287"/>
            <a:ext cx="3047237" cy="3420954"/>
          </a:xfrm>
          <a:prstGeom prst="rect">
            <a:avLst/>
          </a:prstGeom>
          <a:ln>
            <a:noFill/>
          </a:ln>
          <a:effectLst>
            <a:softEdge rad="112500"/>
          </a:effectLst>
        </p:spPr>
      </p:pic>
      <p:pic>
        <p:nvPicPr>
          <p:cNvPr id="14338" name="Picture 2" descr="http://static.photo.net/attachments/bboard/00Q/00QuPM-7211978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682354" y="5911774"/>
            <a:ext cx="3656052" cy="3175544"/>
          </a:xfrm>
          <a:prstGeom prst="rect">
            <a:avLst/>
          </a:prstGeom>
          <a:ln>
            <a:noFill/>
          </a:ln>
          <a:effectLst>
            <a:softEdge rad="112500"/>
          </a:effectLst>
        </p:spPr>
      </p:pic>
      <p:pic>
        <p:nvPicPr>
          <p:cNvPr id="14348" name="Picture 12" descr="http://i.ytimg.com/vi/Bs0HoiRWT-I/0.jp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4939905" y="6185284"/>
            <a:ext cx="3559332" cy="3103007"/>
          </a:xfrm>
          <a:prstGeom prst="rect">
            <a:avLst/>
          </a:prstGeom>
          <a:ln>
            <a:noFill/>
          </a:ln>
          <a:effectLst>
            <a:softEdge rad="112500"/>
          </a:effectLst>
        </p:spPr>
      </p:pic>
      <p:pic>
        <p:nvPicPr>
          <p:cNvPr id="14350" name="Picture 14" descr="http://www.drpanossian.com/wp-content/themes/andrepanossian/images/main-img3.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7232" y="753642"/>
            <a:ext cx="3192255" cy="3886224"/>
          </a:xfrm>
          <a:prstGeom prst="rect">
            <a:avLst/>
          </a:prstGeom>
          <a:ln>
            <a:noFill/>
          </a:ln>
          <a:effectLst>
            <a:softEdge rad="112500"/>
          </a:effectLst>
        </p:spPr>
      </p:pic>
      <p:pic>
        <p:nvPicPr>
          <p:cNvPr id="14354" name="Picture 18" descr="http://i1.allaboutvision.com/i/eyeglasses/tc-charton-asianfit-teens-b-260x280.jpg"/>
          <p:cNvPicPr>
            <a:picLocks noChangeAspect="1" noChangeArrowheads="1"/>
          </p:cNvPicPr>
          <p:nvPr/>
        </p:nvPicPr>
        <p:blipFill>
          <a:blip r:embed="rId8" cstate="print"/>
          <a:srcRect/>
          <a:stretch>
            <a:fillRect/>
          </a:stretch>
        </p:blipFill>
        <p:spPr bwMode="auto">
          <a:xfrm>
            <a:off x="4572000" y="975286"/>
            <a:ext cx="3402824" cy="3664580"/>
          </a:xfrm>
          <a:prstGeom prst="rect">
            <a:avLst/>
          </a:prstGeom>
          <a:ln>
            <a:noFill/>
          </a:ln>
          <a:effectLst>
            <a:softEdge rad="112500"/>
          </a:effectLst>
        </p:spPr>
      </p:pic>
      <p:pic>
        <p:nvPicPr>
          <p:cNvPr id="14356" name="Picture 20" descr="http://www.glogster.com/media/4/33/19/30/33193078.jpg"/>
          <p:cNvPicPr>
            <a:picLocks noChangeAspect="1" noChangeArrowheads="1"/>
          </p:cNvPicPr>
          <p:nvPr/>
        </p:nvPicPr>
        <p:blipFill>
          <a:blip r:embed="rId9" cstate="print"/>
          <a:srcRect/>
          <a:stretch>
            <a:fillRect/>
          </a:stretch>
        </p:blipFill>
        <p:spPr bwMode="auto">
          <a:xfrm>
            <a:off x="13490337" y="988568"/>
            <a:ext cx="3497412" cy="3651299"/>
          </a:xfrm>
          <a:prstGeom prst="rect">
            <a:avLst/>
          </a:prstGeom>
          <a:ln>
            <a:noFill/>
          </a:ln>
          <a:effectLst>
            <a:softEdge rad="112500"/>
          </a:effectLst>
        </p:spPr>
      </p:pic>
      <p:pic>
        <p:nvPicPr>
          <p:cNvPr id="2" name="Picture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7233" y="5984191"/>
            <a:ext cx="3304100" cy="3304100"/>
          </a:xfrm>
          <a:prstGeom prst="rect">
            <a:avLst/>
          </a:prstGeom>
          <a:ln>
            <a:noFill/>
          </a:ln>
          <a:effectLst>
            <a:softEdge rad="112500"/>
          </a:effectLst>
        </p:spPr>
      </p:pic>
      <p:pic>
        <p:nvPicPr>
          <p:cNvPr id="5" name="Picture 4"/>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194448" y="5425096"/>
            <a:ext cx="3675018" cy="3863195"/>
          </a:xfrm>
          <a:prstGeom prst="rect">
            <a:avLst/>
          </a:prstGeom>
          <a:ln>
            <a:noFill/>
          </a:ln>
          <a:effectLst>
            <a:softEdge rad="112500"/>
          </a:effectLst>
        </p:spPr>
      </p:pic>
    </p:spTree>
    <p:extLst>
      <p:ext uri="{BB962C8B-B14F-4D97-AF65-F5344CB8AC3E}">
        <p14:creationId xmlns:p14="http://schemas.microsoft.com/office/powerpoint/2010/main" val="19892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1104900"/>
            <a:ext cx="12954000" cy="1143000"/>
          </a:xfrm>
        </p:spPr>
        <p:txBody>
          <a:bodyPr>
            <a:noAutofit/>
          </a:bodyPr>
          <a:lstStyle/>
          <a:p>
            <a:pPr algn="ctr"/>
            <a:r>
              <a:rPr lang="en-GB" sz="7200" dirty="0">
                <a:latin typeface="Amatic SC Bold" panose="020B0604020202020204" charset="-79"/>
                <a:cs typeface="Amatic SC Bold" panose="020B0604020202020204" charset="-79"/>
              </a:rPr>
              <a:t>We all have different likes and dislikes around the world and even in this classroom.</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81501" y="3352299"/>
            <a:ext cx="8541419" cy="5490912"/>
          </a:xfrm>
          <a:prstGeom prst="rect">
            <a:avLst/>
          </a:prstGeom>
          <a:ln>
            <a:noFill/>
          </a:ln>
          <a:effectLst>
            <a:softEdge rad="112500"/>
          </a:effectLst>
        </p:spPr>
      </p:pic>
    </p:spTree>
    <p:extLst>
      <p:ext uri="{BB962C8B-B14F-4D97-AF65-F5344CB8AC3E}">
        <p14:creationId xmlns:p14="http://schemas.microsoft.com/office/powerpoint/2010/main" val="365455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17410" name="Picture 2" descr="http://www.26fruits.co.uk/images/full-fruit/tomato.jpg"/>
          <p:cNvPicPr>
            <a:picLocks noChangeAspect="1" noChangeArrowheads="1"/>
          </p:cNvPicPr>
          <p:nvPr/>
        </p:nvPicPr>
        <p:blipFill>
          <a:blip r:embed="rId2" cstate="print"/>
          <a:srcRect/>
          <a:stretch>
            <a:fillRect/>
          </a:stretch>
        </p:blipFill>
        <p:spPr bwMode="auto">
          <a:xfrm>
            <a:off x="5363580" y="282960"/>
            <a:ext cx="6372708" cy="5527641"/>
          </a:xfrm>
          <a:prstGeom prst="rect">
            <a:avLst/>
          </a:prstGeom>
          <a:noFill/>
        </p:spPr>
      </p:pic>
      <p:cxnSp>
        <p:nvCxnSpPr>
          <p:cNvPr id="7" name="Straight Connector 6"/>
          <p:cNvCxnSpPr/>
          <p:nvPr/>
        </p:nvCxnSpPr>
        <p:spPr>
          <a:xfrm>
            <a:off x="2286000" y="5683560"/>
            <a:ext cx="1371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35988" y="5683560"/>
            <a:ext cx="0" cy="460344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412" name="Picture 4" descr="http://www.chipeft.com/Photos/thumbs-down-smiley-m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52012" y="5899586"/>
            <a:ext cx="1138626" cy="1093082"/>
          </a:xfrm>
          <a:prstGeom prst="rect">
            <a:avLst/>
          </a:prstGeom>
          <a:noFill/>
        </p:spPr>
      </p:pic>
      <p:pic>
        <p:nvPicPr>
          <p:cNvPr id="17414" name="Picture 6" descr="Head 10 Clip 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270" y="5791574"/>
            <a:ext cx="1111040" cy="1122263"/>
          </a:xfrm>
          <a:prstGeom prst="rect">
            <a:avLst/>
          </a:prstGeom>
          <a:noFill/>
        </p:spPr>
      </p:pic>
      <p:sp>
        <p:nvSpPr>
          <p:cNvPr id="12" name="TextBox 11"/>
          <p:cNvSpPr txBox="1"/>
          <p:nvPr/>
        </p:nvSpPr>
        <p:spPr>
          <a:xfrm>
            <a:off x="10548158" y="5899585"/>
            <a:ext cx="1845377" cy="507831"/>
          </a:xfrm>
          <a:prstGeom prst="rect">
            <a:avLst/>
          </a:prstGeom>
          <a:noFill/>
        </p:spPr>
        <p:txBody>
          <a:bodyPr wrap="none" rtlCol="0">
            <a:spAutoFit/>
          </a:bodyPr>
          <a:lstStyle/>
          <a:p>
            <a:r>
              <a:rPr lang="en-GB" sz="2700" b="1" dirty="0">
                <a:latin typeface="Segoe Print" pitchFamily="2" charset="0"/>
              </a:rPr>
              <a:t>Don’t like</a:t>
            </a:r>
          </a:p>
        </p:txBody>
      </p:sp>
      <p:sp>
        <p:nvSpPr>
          <p:cNvPr id="13" name="TextBox 12"/>
          <p:cNvSpPr txBox="1"/>
          <p:nvPr/>
        </p:nvSpPr>
        <p:spPr>
          <a:xfrm>
            <a:off x="3851413" y="5899585"/>
            <a:ext cx="885179" cy="507831"/>
          </a:xfrm>
          <a:prstGeom prst="rect">
            <a:avLst/>
          </a:prstGeom>
          <a:noFill/>
        </p:spPr>
        <p:txBody>
          <a:bodyPr wrap="none" rtlCol="0">
            <a:spAutoFit/>
          </a:bodyPr>
          <a:lstStyle/>
          <a:p>
            <a:r>
              <a:rPr lang="en-GB" sz="2700" b="1" dirty="0">
                <a:latin typeface="Segoe Print" pitchFamily="2" charset="0"/>
              </a:rPr>
              <a:t>Like</a:t>
            </a:r>
          </a:p>
        </p:txBody>
      </p:sp>
    </p:spTree>
    <p:extLst>
      <p:ext uri="{BB962C8B-B14F-4D97-AF65-F5344CB8AC3E}">
        <p14:creationId xmlns:p14="http://schemas.microsoft.com/office/powerpoint/2010/main" val="100743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94e5133-23c0-4b3f-b17c-41b26a63803f">
      <Terms xmlns="http://schemas.microsoft.com/office/infopath/2007/PartnerControls"/>
    </lcf76f155ced4ddcb4097134ff3c332f>
    <TaxCatchAll xmlns="173eebc7-d257-4ab0-80dd-e184daeff44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E80366467B8B47AEEDFC485B69C497" ma:contentTypeVersion="16" ma:contentTypeDescription="Create a new document." ma:contentTypeScope="" ma:versionID="e91dbcaeea677bb4f2de5a4526e5b1b9">
  <xsd:schema xmlns:xsd="http://www.w3.org/2001/XMLSchema" xmlns:xs="http://www.w3.org/2001/XMLSchema" xmlns:p="http://schemas.microsoft.com/office/2006/metadata/properties" xmlns:ns2="194e5133-23c0-4b3f-b17c-41b26a63803f" xmlns:ns3="173eebc7-d257-4ab0-80dd-e184daeff441" targetNamespace="http://schemas.microsoft.com/office/2006/metadata/properties" ma:root="true" ma:fieldsID="fa97f5f33266d0d7bd2f6a4e8ea0b301" ns2:_="" ns3:_="">
    <xsd:import namespace="194e5133-23c0-4b3f-b17c-41b26a63803f"/>
    <xsd:import namespace="173eebc7-d257-4ab0-80dd-e184daeff4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4e5133-23c0-4b3f-b17c-41b26a63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330538f-b798-4f99-a614-15010ee6172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3eebc7-d257-4ab0-80dd-e184daeff44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c8cbfc4-b84f-4aa2-b643-5da7e7f2931b}" ma:internalName="TaxCatchAll" ma:showField="CatchAllData" ma:web="173eebc7-d257-4ab0-80dd-e184daeff44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9D1562-5848-4B6E-A07F-CAB90B7FFF31}">
  <ds:schemaRefs>
    <ds:schemaRef ds:uri="http://schemas.microsoft.com/sharepoint/v3/contenttype/forms"/>
  </ds:schemaRefs>
</ds:datastoreItem>
</file>

<file path=customXml/itemProps2.xml><?xml version="1.0" encoding="utf-8"?>
<ds:datastoreItem xmlns:ds="http://schemas.openxmlformats.org/officeDocument/2006/customXml" ds:itemID="{6869CAA1-C824-4A23-AF1F-37767577B5BF}">
  <ds:schemaRefs>
    <ds:schemaRef ds:uri="http://schemas.microsoft.com/office/2006/metadata/properties"/>
    <ds:schemaRef ds:uri="http://schemas.microsoft.com/office/infopath/2007/PartnerControls"/>
    <ds:schemaRef ds:uri="194e5133-23c0-4b3f-b17c-41b26a63803f"/>
    <ds:schemaRef ds:uri="173eebc7-d257-4ab0-80dd-e184daeff441"/>
  </ds:schemaRefs>
</ds:datastoreItem>
</file>

<file path=customXml/itemProps3.xml><?xml version="1.0" encoding="utf-8"?>
<ds:datastoreItem xmlns:ds="http://schemas.openxmlformats.org/officeDocument/2006/customXml" ds:itemID="{94CD810A-2FD0-45A6-B1D1-93104C5CF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4e5133-23c0-4b3f-b17c-41b26a63803f"/>
    <ds:schemaRef ds:uri="173eebc7-d257-4ab0-80dd-e184daeff4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472</TotalTime>
  <Words>1862</Words>
  <Application>Microsoft Office PowerPoint</Application>
  <PresentationFormat>Custom</PresentationFormat>
  <Paragraphs>186</Paragraphs>
  <Slides>39</Slides>
  <Notes>14</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Google Sans</vt:lpstr>
      <vt:lpstr>Calibri</vt:lpstr>
      <vt:lpstr>Comic Sans MS</vt:lpstr>
      <vt:lpstr>Arial</vt:lpstr>
      <vt:lpstr>Amatic SC Bold</vt:lpstr>
      <vt:lpstr>Segoe Print</vt:lpstr>
      <vt:lpstr>Muli Regular</vt:lpstr>
      <vt:lpstr>SassoonPrimaryType</vt:lpstr>
      <vt:lpstr>Chalkboard</vt:lpstr>
      <vt:lpstr>Chalkduster</vt:lpstr>
      <vt:lpstr>Muli Bold</vt:lpstr>
      <vt:lpstr>Office Theme</vt:lpstr>
      <vt:lpstr>PowerPoint Presentation</vt:lpstr>
      <vt:lpstr>PowerPoint Presentation</vt:lpstr>
      <vt:lpstr>PowerPoint Presentation</vt:lpstr>
      <vt:lpstr>GLOBAL CITIZENSHIP</vt:lpstr>
      <vt:lpstr>PowerPoint Presentation</vt:lpstr>
      <vt:lpstr>PowerPoint Presentation</vt:lpstr>
      <vt:lpstr>PowerPoint Presentation</vt:lpstr>
      <vt:lpstr>We all have different likes and dislikes around the world and even in this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Traditional Clothing from around the World.</vt:lpstr>
      <vt:lpstr>PowerPoint Presentation</vt:lpstr>
      <vt:lpstr>PowerPoint Presentation</vt:lpstr>
      <vt:lpstr>GLOBAL ENVIRONMENT</vt:lpstr>
      <vt:lpstr>PowerPoint Presentation</vt:lpstr>
      <vt:lpstr>PowerPoint Presentation</vt:lpstr>
      <vt:lpstr>Global Food</vt:lpstr>
      <vt:lpstr>PowerPoint Presentation</vt:lpstr>
      <vt:lpstr>Share the sweets out among the class</vt:lpstr>
      <vt:lpstr>PowerPoint Presentation</vt:lpstr>
      <vt:lpstr>PowerPoint Presentation</vt:lpstr>
      <vt:lpstr>Which of these items uses water?</vt:lpstr>
      <vt:lpstr>PowerPoint Presentation</vt:lpstr>
      <vt:lpstr>PowerPoint Presentation</vt:lpstr>
      <vt:lpstr>Ways to save water</vt:lpstr>
      <vt:lpstr>PowerPoint Presentation</vt:lpstr>
      <vt:lpstr>Feeling unwell?</vt:lpstr>
      <vt:lpstr>What is good for the Earth?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Garry McKinney</cp:lastModifiedBy>
  <cp:revision>19</cp:revision>
  <dcterms:created xsi:type="dcterms:W3CDTF">2006-08-16T00:00:00Z</dcterms:created>
  <dcterms:modified xsi:type="dcterms:W3CDTF">2024-03-10T10:38:42Z</dcterms:modified>
  <dc:identifier>DAEDc3676mY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0x01010014E80366467B8B47AEEDFC485B69C497</vt:lpwstr>
  </property>
  <property fmtid="{D5CDD505-2E9C-101B-9397-08002B2CF9AE}" pid="3" name="MediaServiceImageTags">
    <vt:lpwstr/>
  </property>
</Properties>
</file>