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1" r:id="rId4"/>
    <p:sldMasterId id="2147483658" r:id="rId5"/>
  </p:sldMasterIdLst>
  <p:notesMasterIdLst>
    <p:notesMasterId r:id="rId26"/>
  </p:notesMasterIdLst>
  <p:sldIdLst>
    <p:sldId id="355" r:id="rId6"/>
    <p:sldId id="352" r:id="rId7"/>
    <p:sldId id="371" r:id="rId8"/>
    <p:sldId id="342" r:id="rId9"/>
    <p:sldId id="361" r:id="rId10"/>
    <p:sldId id="375" r:id="rId11"/>
    <p:sldId id="381" r:id="rId12"/>
    <p:sldId id="376" r:id="rId13"/>
    <p:sldId id="377" r:id="rId14"/>
    <p:sldId id="364" r:id="rId15"/>
    <p:sldId id="378" r:id="rId16"/>
    <p:sldId id="296" r:id="rId17"/>
    <p:sldId id="380" r:id="rId18"/>
    <p:sldId id="297" r:id="rId19"/>
    <p:sldId id="295" r:id="rId20"/>
    <p:sldId id="278" r:id="rId21"/>
    <p:sldId id="277" r:id="rId22"/>
    <p:sldId id="382" r:id="rId23"/>
    <p:sldId id="281" r:id="rId24"/>
    <p:sldId id="359" r:id="rId25"/>
  </p:sldIdLst>
  <p:sldSz cx="12192000" cy="6858000"/>
  <p:notesSz cx="6858000" cy="9144000"/>
  <p:embeddedFontLst>
    <p:embeddedFont>
      <p:font typeface="Lato" panose="020B060402020202020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Lato Black" panose="020B0604020202020204" charset="0"/>
      <p:bold r:id="rId37"/>
      <p:boldItalic r:id="rId38"/>
    </p:embeddedFont>
    <p:embeddedFont>
      <p:font typeface="Lato Light" panose="020B0604020202020204" charset="0"/>
      <p:regular r:id="rId39"/>
      <p:italic r:id="rId40"/>
    </p:embeddedFont>
  </p:embeddedFont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B82EE5D-7B30-716C-306D-A03DC2EB2824}" name="Shimon Ginzburg" initials="SG" userId="S::shimon@fee.global::82362243-58ae-4333-98b5-37c6bd77bebc" providerId="AD"/>
  <p188:author id="{9828FDA7-5BC2-4012-8962-66BFA6B36D14}" name="Gosia Luszczek" initials="GL" userId="S::gosia@fee.global::c2fb2ace-f1dc-4613-be6b-6a70dc167c71" providerId="AD"/>
  <p188:author id="{B27E67BF-FE83-1884-0EB6-C96C35E85911}" name="Clementine Maure" initials="CM" userId="S::clementine@fee.global::90687c2a-158e-4dff-b676-5c2a44d1b90d" providerId="AD"/>
  <p188:author id="{D4AFCDE7-C165-9BAC-4808-5AFF3ECDAE84}" name="Reeza Hanselmann" initials="RH" userId="S::reeza@fee.global::796f332d-99f5-4e2b-9f97-6b67832b3c8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2456"/>
    <a:srgbClr val="D11652"/>
    <a:srgbClr val="972456"/>
    <a:srgbClr val="E50151"/>
    <a:srgbClr val="D61754"/>
    <a:srgbClr val="C51E55"/>
    <a:srgbClr val="E50051"/>
    <a:srgbClr val="15AF97"/>
    <a:srgbClr val="51AE32"/>
    <a:srgbClr val="67C1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109841-DCDB-465E-98AB-D7C7E7654A53}" v="19" dt="2023-09-21T10:03:56.4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47" y="4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47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imon Ginzburg" userId="82362243-58ae-4333-98b5-37c6bd77bebc" providerId="ADAL" clId="{F8FF5B48-8E32-403E-8340-A8E744380BCB}"/>
    <pc:docChg chg="undo custSel modSld sldOrd">
      <pc:chgData name="Shimon Ginzburg" userId="82362243-58ae-4333-98b5-37c6bd77bebc" providerId="ADAL" clId="{F8FF5B48-8E32-403E-8340-A8E744380BCB}" dt="2023-09-11T12:06:38.367" v="30"/>
      <pc:docMkLst>
        <pc:docMk/>
      </pc:docMkLst>
      <pc:sldChg chg="modSp mod">
        <pc:chgData name="Shimon Ginzburg" userId="82362243-58ae-4333-98b5-37c6bd77bebc" providerId="ADAL" clId="{F8FF5B48-8E32-403E-8340-A8E744380BCB}" dt="2023-09-11T08:36:01.447" v="27" actId="6549"/>
        <pc:sldMkLst>
          <pc:docMk/>
          <pc:sldMk cId="611061335" sldId="278"/>
        </pc:sldMkLst>
        <pc:spChg chg="mod">
          <ac:chgData name="Shimon Ginzburg" userId="82362243-58ae-4333-98b5-37c6bd77bebc" providerId="ADAL" clId="{F8FF5B48-8E32-403E-8340-A8E744380BCB}" dt="2023-09-11T08:36:01.447" v="27" actId="6549"/>
          <ac:spMkLst>
            <pc:docMk/>
            <pc:sldMk cId="611061335" sldId="278"/>
            <ac:spMk id="3" creationId="{5024921D-E385-4729-AB72-AC20125EB8A2}"/>
          </ac:spMkLst>
        </pc:spChg>
      </pc:sldChg>
      <pc:sldChg chg="modSp mod ord">
        <pc:chgData name="Shimon Ginzburg" userId="82362243-58ae-4333-98b5-37c6bd77bebc" providerId="ADAL" clId="{F8FF5B48-8E32-403E-8340-A8E744380BCB}" dt="2023-09-11T12:06:38.367" v="30"/>
        <pc:sldMkLst>
          <pc:docMk/>
          <pc:sldMk cId="4192472976" sldId="296"/>
        </pc:sldMkLst>
        <pc:spChg chg="mod">
          <ac:chgData name="Shimon Ginzburg" userId="82362243-58ae-4333-98b5-37c6bd77bebc" providerId="ADAL" clId="{F8FF5B48-8E32-403E-8340-A8E744380BCB}" dt="2023-09-11T08:35:29.675" v="22" actId="1076"/>
          <ac:spMkLst>
            <pc:docMk/>
            <pc:sldMk cId="4192472976" sldId="296"/>
            <ac:spMk id="2" creationId="{1CA61330-F938-4DC4-99FB-3856D80B496A}"/>
          </ac:spMkLst>
        </pc:spChg>
        <pc:spChg chg="mod">
          <ac:chgData name="Shimon Ginzburg" userId="82362243-58ae-4333-98b5-37c6bd77bebc" providerId="ADAL" clId="{F8FF5B48-8E32-403E-8340-A8E744380BCB}" dt="2023-09-11T08:34:01.054" v="8" actId="1076"/>
          <ac:spMkLst>
            <pc:docMk/>
            <pc:sldMk cId="4192472976" sldId="296"/>
            <ac:spMk id="5" creationId="{376C787B-6782-5954-0303-54354A91E172}"/>
          </ac:spMkLst>
        </pc:spChg>
        <pc:picChg chg="mod">
          <ac:chgData name="Shimon Ginzburg" userId="82362243-58ae-4333-98b5-37c6bd77bebc" providerId="ADAL" clId="{F8FF5B48-8E32-403E-8340-A8E744380BCB}" dt="2023-09-11T08:34:42.027" v="13" actId="688"/>
          <ac:picMkLst>
            <pc:docMk/>
            <pc:sldMk cId="4192472976" sldId="296"/>
            <ac:picMk id="4" creationId="{9E30E7A7-613C-8009-0678-61B0504CCFAE}"/>
          </ac:picMkLst>
        </pc:picChg>
        <pc:picChg chg="mod">
          <ac:chgData name="Shimon Ginzburg" userId="82362243-58ae-4333-98b5-37c6bd77bebc" providerId="ADAL" clId="{F8FF5B48-8E32-403E-8340-A8E744380BCB}" dt="2023-09-11T08:35:37.946" v="23" actId="1076"/>
          <ac:picMkLst>
            <pc:docMk/>
            <pc:sldMk cId="4192472976" sldId="296"/>
            <ac:picMk id="20" creationId="{749AC134-19B9-6CEE-C964-9C2491440872}"/>
          </ac:picMkLst>
        </pc:picChg>
        <pc:picChg chg="mod">
          <ac:chgData name="Shimon Ginzburg" userId="82362243-58ae-4333-98b5-37c6bd77bebc" providerId="ADAL" clId="{F8FF5B48-8E32-403E-8340-A8E744380BCB}" dt="2023-09-11T08:35:21.737" v="21" actId="1076"/>
          <ac:picMkLst>
            <pc:docMk/>
            <pc:sldMk cId="4192472976" sldId="296"/>
            <ac:picMk id="1026" creationId="{EE4AAECF-5D53-5DE3-31CA-4FCE438766A8}"/>
          </ac:picMkLst>
        </pc:picChg>
      </pc:sldChg>
      <pc:sldChg chg="modNotesTx">
        <pc:chgData name="Shimon Ginzburg" userId="82362243-58ae-4333-98b5-37c6bd77bebc" providerId="ADAL" clId="{F8FF5B48-8E32-403E-8340-A8E744380BCB}" dt="2023-09-11T11:55:44.814" v="28" actId="6549"/>
        <pc:sldMkLst>
          <pc:docMk/>
          <pc:sldMk cId="96210979" sldId="355"/>
        </pc:sldMkLst>
      </pc:sldChg>
    </pc:docChg>
  </pc:docChgLst>
  <pc:docChgLst>
    <pc:chgData name="Clementine Maure" userId="90687c2a-158e-4dff-b676-5c2a44d1b90d" providerId="ADAL" clId="{0B5788D5-F4D7-42C7-953B-DE9FCE2C8AE8}"/>
    <pc:docChg chg="undo redo custSel addSld delSld modSld sldOrd">
      <pc:chgData name="Clementine Maure" userId="90687c2a-158e-4dff-b676-5c2a44d1b90d" providerId="ADAL" clId="{0B5788D5-F4D7-42C7-953B-DE9FCE2C8AE8}" dt="2023-09-08T12:16:13.651" v="2769" actId="732"/>
      <pc:docMkLst>
        <pc:docMk/>
      </pc:docMkLst>
      <pc:sldChg chg="addSp delSp modSp del mod ord chgLayout">
        <pc:chgData name="Clementine Maure" userId="90687c2a-158e-4dff-b676-5c2a44d1b90d" providerId="ADAL" clId="{0B5788D5-F4D7-42C7-953B-DE9FCE2C8AE8}" dt="2023-09-04T13:59:47.187" v="1345" actId="47"/>
        <pc:sldMkLst>
          <pc:docMk/>
          <pc:sldMk cId="3956500474" sldId="257"/>
        </pc:sldMkLst>
        <pc:spChg chg="mod ord">
          <ac:chgData name="Clementine Maure" userId="90687c2a-158e-4dff-b676-5c2a44d1b90d" providerId="ADAL" clId="{0B5788D5-F4D7-42C7-953B-DE9FCE2C8AE8}" dt="2023-09-04T12:46:57.460" v="256" actId="26606"/>
          <ac:spMkLst>
            <pc:docMk/>
            <pc:sldMk cId="3956500474" sldId="257"/>
            <ac:spMk id="3" creationId="{8650CDDC-0FC4-4C32-9D92-BEE32B2EAFD3}"/>
          </ac:spMkLst>
        </pc:spChg>
        <pc:spChg chg="mod ord">
          <ac:chgData name="Clementine Maure" userId="90687c2a-158e-4dff-b676-5c2a44d1b90d" providerId="ADAL" clId="{0B5788D5-F4D7-42C7-953B-DE9FCE2C8AE8}" dt="2023-09-04T12:46:57.460" v="256" actId="26606"/>
          <ac:spMkLst>
            <pc:docMk/>
            <pc:sldMk cId="3956500474" sldId="257"/>
            <ac:spMk id="4" creationId="{24BE87D0-1E7D-4CC8-B1A3-F1B6497AEAB1}"/>
          </ac:spMkLst>
        </pc:spChg>
        <pc:spChg chg="add del mod">
          <ac:chgData name="Clementine Maure" userId="90687c2a-158e-4dff-b676-5c2a44d1b90d" providerId="ADAL" clId="{0B5788D5-F4D7-42C7-953B-DE9FCE2C8AE8}" dt="2023-09-04T10:01:04.198" v="7" actId="931"/>
          <ac:spMkLst>
            <pc:docMk/>
            <pc:sldMk cId="3956500474" sldId="257"/>
            <ac:spMk id="5" creationId="{D0234FAD-B868-C313-6F58-EB7FF71B2964}"/>
          </ac:spMkLst>
        </pc:spChg>
        <pc:spChg chg="add del mod">
          <ac:chgData name="Clementine Maure" userId="90687c2a-158e-4dff-b676-5c2a44d1b90d" providerId="ADAL" clId="{0B5788D5-F4D7-42C7-953B-DE9FCE2C8AE8}" dt="2023-09-04T10:31:46.864" v="13" actId="931"/>
          <ac:spMkLst>
            <pc:docMk/>
            <pc:sldMk cId="3956500474" sldId="257"/>
            <ac:spMk id="12" creationId="{700A9730-A96E-914A-48C7-D4B5396322FC}"/>
          </ac:spMkLst>
        </pc:spChg>
        <pc:picChg chg="del mod">
          <ac:chgData name="Clementine Maure" userId="90687c2a-158e-4dff-b676-5c2a44d1b90d" providerId="ADAL" clId="{0B5788D5-F4D7-42C7-953B-DE9FCE2C8AE8}" dt="2023-09-04T10:00:37.314" v="6" actId="478"/>
          <ac:picMkLst>
            <pc:docMk/>
            <pc:sldMk cId="3956500474" sldId="257"/>
            <ac:picMk id="6" creationId="{0FF40EAA-AAB4-4FF3-8392-61BE36DC57BE}"/>
          </ac:picMkLst>
        </pc:picChg>
        <pc:picChg chg="add del mod">
          <ac:chgData name="Clementine Maure" userId="90687c2a-158e-4dff-b676-5c2a44d1b90d" providerId="ADAL" clId="{0B5788D5-F4D7-42C7-953B-DE9FCE2C8AE8}" dt="2023-09-04T10:01:35.952" v="11" actId="478"/>
          <ac:picMkLst>
            <pc:docMk/>
            <pc:sldMk cId="3956500474" sldId="257"/>
            <ac:picMk id="8" creationId="{1749C1D8-240D-093D-C7A7-89A2B93D370A}"/>
          </ac:picMkLst>
        </pc:picChg>
        <pc:picChg chg="add del mod">
          <ac:chgData name="Clementine Maure" userId="90687c2a-158e-4dff-b676-5c2a44d1b90d" providerId="ADAL" clId="{0B5788D5-F4D7-42C7-953B-DE9FCE2C8AE8}" dt="2023-09-04T10:01:35.952" v="11" actId="478"/>
          <ac:picMkLst>
            <pc:docMk/>
            <pc:sldMk cId="3956500474" sldId="257"/>
            <ac:picMk id="10" creationId="{B083EC70-751C-9C30-6854-FA5AA34638C9}"/>
          </ac:picMkLst>
        </pc:picChg>
        <pc:picChg chg="add mod ord">
          <ac:chgData name="Clementine Maure" userId="90687c2a-158e-4dff-b676-5c2a44d1b90d" providerId="ADAL" clId="{0B5788D5-F4D7-42C7-953B-DE9FCE2C8AE8}" dt="2023-09-04T12:46:57.460" v="256" actId="26606"/>
          <ac:picMkLst>
            <pc:docMk/>
            <pc:sldMk cId="3956500474" sldId="257"/>
            <ac:picMk id="14" creationId="{44FBB82A-93E9-9D51-F041-CA0922C78E78}"/>
          </ac:picMkLst>
        </pc:picChg>
      </pc:sldChg>
      <pc:sldChg chg="addSp delSp modSp del mod ord">
        <pc:chgData name="Clementine Maure" userId="90687c2a-158e-4dff-b676-5c2a44d1b90d" providerId="ADAL" clId="{0B5788D5-F4D7-42C7-953B-DE9FCE2C8AE8}" dt="2023-09-04T13:59:47.693" v="1346" actId="47"/>
        <pc:sldMkLst>
          <pc:docMk/>
          <pc:sldMk cId="3155842004" sldId="258"/>
        </pc:sldMkLst>
        <pc:spChg chg="add mod">
          <ac:chgData name="Clementine Maure" userId="90687c2a-158e-4dff-b676-5c2a44d1b90d" providerId="ADAL" clId="{0B5788D5-F4D7-42C7-953B-DE9FCE2C8AE8}" dt="2023-09-04T13:30:55.450" v="915" actId="1076"/>
          <ac:spMkLst>
            <pc:docMk/>
            <pc:sldMk cId="3155842004" sldId="258"/>
            <ac:spMk id="4" creationId="{E5CD337A-A41B-1FF2-AF6B-F5A2D820EA19}"/>
          </ac:spMkLst>
        </pc:spChg>
        <pc:spChg chg="add del mod">
          <ac:chgData name="Clementine Maure" userId="90687c2a-158e-4dff-b676-5c2a44d1b90d" providerId="ADAL" clId="{0B5788D5-F4D7-42C7-953B-DE9FCE2C8AE8}" dt="2023-09-04T10:40:03.827" v="56" actId="478"/>
          <ac:spMkLst>
            <pc:docMk/>
            <pc:sldMk cId="3155842004" sldId="258"/>
            <ac:spMk id="5" creationId="{74F3B0D7-6FD6-2CAB-0BDD-7F9E13845B9C}"/>
          </ac:spMkLst>
        </pc:spChg>
        <pc:spChg chg="del mod">
          <ac:chgData name="Clementine Maure" userId="90687c2a-158e-4dff-b676-5c2a44d1b90d" providerId="ADAL" clId="{0B5788D5-F4D7-42C7-953B-DE9FCE2C8AE8}" dt="2023-09-04T10:38:38.013" v="37" actId="478"/>
          <ac:spMkLst>
            <pc:docMk/>
            <pc:sldMk cId="3155842004" sldId="258"/>
            <ac:spMk id="7" creationId="{2C9BFA82-FF29-486F-8F0F-3C9B62A88767}"/>
          </ac:spMkLst>
        </pc:spChg>
        <pc:spChg chg="del mod">
          <ac:chgData name="Clementine Maure" userId="90687c2a-158e-4dff-b676-5c2a44d1b90d" providerId="ADAL" clId="{0B5788D5-F4D7-42C7-953B-DE9FCE2C8AE8}" dt="2023-09-04T10:38:56.850" v="42" actId="478"/>
          <ac:spMkLst>
            <pc:docMk/>
            <pc:sldMk cId="3155842004" sldId="258"/>
            <ac:spMk id="8" creationId="{39DFCEE2-7B19-4322-89A4-8D03489637E6}"/>
          </ac:spMkLst>
        </pc:spChg>
        <pc:spChg chg="add del mod">
          <ac:chgData name="Clementine Maure" userId="90687c2a-158e-4dff-b676-5c2a44d1b90d" providerId="ADAL" clId="{0B5788D5-F4D7-42C7-953B-DE9FCE2C8AE8}" dt="2023-09-04T10:40:41.607" v="61" actId="478"/>
          <ac:spMkLst>
            <pc:docMk/>
            <pc:sldMk cId="3155842004" sldId="258"/>
            <ac:spMk id="9" creationId="{72090B6A-EE5B-A0EE-E07C-BF39006456BF}"/>
          </ac:spMkLst>
        </pc:spChg>
        <pc:spChg chg="add mod">
          <ac:chgData name="Clementine Maure" userId="90687c2a-158e-4dff-b676-5c2a44d1b90d" providerId="ADAL" clId="{0B5788D5-F4D7-42C7-953B-DE9FCE2C8AE8}" dt="2023-09-04T13:31:14.163" v="918" actId="1076"/>
          <ac:spMkLst>
            <pc:docMk/>
            <pc:sldMk cId="3155842004" sldId="258"/>
            <ac:spMk id="11" creationId="{6F17B6AF-C4FF-7F47-6C2C-86D607651FCB}"/>
          </ac:spMkLst>
        </pc:spChg>
        <pc:picChg chg="mod">
          <ac:chgData name="Clementine Maure" userId="90687c2a-158e-4dff-b676-5c2a44d1b90d" providerId="ADAL" clId="{0B5788D5-F4D7-42C7-953B-DE9FCE2C8AE8}" dt="2023-09-04T10:41:49.361" v="74" actId="1076"/>
          <ac:picMkLst>
            <pc:docMk/>
            <pc:sldMk cId="3155842004" sldId="258"/>
            <ac:picMk id="6" creationId="{51BEF300-A020-415D-83EA-592662F6E5C5}"/>
          </ac:picMkLst>
        </pc:picChg>
        <pc:picChg chg="del">
          <ac:chgData name="Clementine Maure" userId="90687c2a-158e-4dff-b676-5c2a44d1b90d" providerId="ADAL" clId="{0B5788D5-F4D7-42C7-953B-DE9FCE2C8AE8}" dt="2023-09-04T10:04:23.720" v="12" actId="478"/>
          <ac:picMkLst>
            <pc:docMk/>
            <pc:sldMk cId="3155842004" sldId="258"/>
            <ac:picMk id="10" creationId="{94AD1886-BFF1-D64A-6A21-89DCD052598E}"/>
          </ac:picMkLst>
        </pc:picChg>
      </pc:sldChg>
      <pc:sldChg chg="del">
        <pc:chgData name="Clementine Maure" userId="90687c2a-158e-4dff-b676-5c2a44d1b90d" providerId="ADAL" clId="{0B5788D5-F4D7-42C7-953B-DE9FCE2C8AE8}" dt="2023-09-04T10:59:21.537" v="238" actId="47"/>
        <pc:sldMkLst>
          <pc:docMk/>
          <pc:sldMk cId="1370302852" sldId="259"/>
        </pc:sldMkLst>
      </pc:sldChg>
      <pc:sldChg chg="del ord">
        <pc:chgData name="Clementine Maure" userId="90687c2a-158e-4dff-b676-5c2a44d1b90d" providerId="ADAL" clId="{0B5788D5-F4D7-42C7-953B-DE9FCE2C8AE8}" dt="2023-09-04T13:59:51.755" v="1348" actId="47"/>
        <pc:sldMkLst>
          <pc:docMk/>
          <pc:sldMk cId="1455618540" sldId="262"/>
        </pc:sldMkLst>
      </pc:sldChg>
      <pc:sldChg chg="addSp delSp modSp del mod">
        <pc:chgData name="Clementine Maure" userId="90687c2a-158e-4dff-b676-5c2a44d1b90d" providerId="ADAL" clId="{0B5788D5-F4D7-42C7-953B-DE9FCE2C8AE8}" dt="2023-09-04T13:59:46.630" v="1344" actId="47"/>
        <pc:sldMkLst>
          <pc:docMk/>
          <pc:sldMk cId="2308484871" sldId="263"/>
        </pc:sldMkLst>
        <pc:picChg chg="mod">
          <ac:chgData name="Clementine Maure" userId="90687c2a-158e-4dff-b676-5c2a44d1b90d" providerId="ADAL" clId="{0B5788D5-F4D7-42C7-953B-DE9FCE2C8AE8}" dt="2023-09-04T09:57:19.627" v="1" actId="14826"/>
          <ac:picMkLst>
            <pc:docMk/>
            <pc:sldMk cId="2308484871" sldId="263"/>
            <ac:picMk id="5" creationId="{2EC615FA-787E-4FFC-9CEB-2A6D8719FD17}"/>
          </ac:picMkLst>
        </pc:picChg>
        <pc:picChg chg="add del mod">
          <ac:chgData name="Clementine Maure" userId="90687c2a-158e-4dff-b676-5c2a44d1b90d" providerId="ADAL" clId="{0B5788D5-F4D7-42C7-953B-DE9FCE2C8AE8}" dt="2023-09-04T09:57:21.393" v="2" actId="478"/>
          <ac:picMkLst>
            <pc:docMk/>
            <pc:sldMk cId="2308484871" sldId="263"/>
            <ac:picMk id="7" creationId="{AE4B7023-74EF-0273-6E71-9BF53207DC8B}"/>
          </ac:picMkLst>
        </pc:picChg>
      </pc:sldChg>
      <pc:sldChg chg="delSp modSp del mod">
        <pc:chgData name="Clementine Maure" userId="90687c2a-158e-4dff-b676-5c2a44d1b90d" providerId="ADAL" clId="{0B5788D5-F4D7-42C7-953B-DE9FCE2C8AE8}" dt="2023-09-05T07:16:02.739" v="1673" actId="47"/>
        <pc:sldMkLst>
          <pc:docMk/>
          <pc:sldMk cId="3955282908" sldId="265"/>
        </pc:sldMkLst>
        <pc:spChg chg="mod">
          <ac:chgData name="Clementine Maure" userId="90687c2a-158e-4dff-b676-5c2a44d1b90d" providerId="ADAL" clId="{0B5788D5-F4D7-42C7-953B-DE9FCE2C8AE8}" dt="2023-09-04T12:59:00.912" v="397" actId="1076"/>
          <ac:spMkLst>
            <pc:docMk/>
            <pc:sldMk cId="3955282908" sldId="265"/>
            <ac:spMk id="13" creationId="{49B1A0A3-D6C5-C5E2-8AF2-FE2C4D30A3E2}"/>
          </ac:spMkLst>
        </pc:spChg>
        <pc:spChg chg="mod">
          <ac:chgData name="Clementine Maure" userId="90687c2a-158e-4dff-b676-5c2a44d1b90d" providerId="ADAL" clId="{0B5788D5-F4D7-42C7-953B-DE9FCE2C8AE8}" dt="2023-09-04T12:51:47.532" v="293" actId="14100"/>
          <ac:spMkLst>
            <pc:docMk/>
            <pc:sldMk cId="3955282908" sldId="265"/>
            <ac:spMk id="31" creationId="{B0A63EBD-5329-AB7C-37AE-862F4D10A5CB}"/>
          </ac:spMkLst>
        </pc:spChg>
        <pc:spChg chg="del">
          <ac:chgData name="Clementine Maure" userId="90687c2a-158e-4dff-b676-5c2a44d1b90d" providerId="ADAL" clId="{0B5788D5-F4D7-42C7-953B-DE9FCE2C8AE8}" dt="2023-09-04T12:52:02.540" v="297" actId="478"/>
          <ac:spMkLst>
            <pc:docMk/>
            <pc:sldMk cId="3955282908" sldId="265"/>
            <ac:spMk id="39" creationId="{1184F5BA-DC67-8E8B-B8C8-F0DEA5B11E3A}"/>
          </ac:spMkLst>
        </pc:spChg>
        <pc:spChg chg="del mod">
          <ac:chgData name="Clementine Maure" userId="90687c2a-158e-4dff-b676-5c2a44d1b90d" providerId="ADAL" clId="{0B5788D5-F4D7-42C7-953B-DE9FCE2C8AE8}" dt="2023-09-04T12:51:59.901" v="296" actId="478"/>
          <ac:spMkLst>
            <pc:docMk/>
            <pc:sldMk cId="3955282908" sldId="265"/>
            <ac:spMk id="40" creationId="{D6D2D3AF-AC85-647B-96C1-4EA9DF96561B}"/>
          </ac:spMkLst>
        </pc:spChg>
        <pc:spChg chg="del">
          <ac:chgData name="Clementine Maure" userId="90687c2a-158e-4dff-b676-5c2a44d1b90d" providerId="ADAL" clId="{0B5788D5-F4D7-42C7-953B-DE9FCE2C8AE8}" dt="2023-09-04T12:52:05.347" v="298" actId="478"/>
          <ac:spMkLst>
            <pc:docMk/>
            <pc:sldMk cId="3955282908" sldId="265"/>
            <ac:spMk id="41" creationId="{B73737DC-528D-4E5F-9A06-5582B9FA282D}"/>
          </ac:spMkLst>
        </pc:spChg>
        <pc:spChg chg="del">
          <ac:chgData name="Clementine Maure" userId="90687c2a-158e-4dff-b676-5c2a44d1b90d" providerId="ADAL" clId="{0B5788D5-F4D7-42C7-953B-DE9FCE2C8AE8}" dt="2023-09-04T12:52:08.309" v="299" actId="478"/>
          <ac:spMkLst>
            <pc:docMk/>
            <pc:sldMk cId="3955282908" sldId="265"/>
            <ac:spMk id="42" creationId="{60D52F68-A003-599A-6144-31DEE36947A8}"/>
          </ac:spMkLst>
        </pc:spChg>
        <pc:picChg chg="mod">
          <ac:chgData name="Clementine Maure" userId="90687c2a-158e-4dff-b676-5c2a44d1b90d" providerId="ADAL" clId="{0B5788D5-F4D7-42C7-953B-DE9FCE2C8AE8}" dt="2023-09-04T13:01:02.895" v="405" actId="1076"/>
          <ac:picMkLst>
            <pc:docMk/>
            <pc:sldMk cId="3955282908" sldId="265"/>
            <ac:picMk id="15" creationId="{281E8147-5AAD-9A50-3FCE-F0E132634F9E}"/>
          </ac:picMkLst>
        </pc:picChg>
        <pc:picChg chg="del">
          <ac:chgData name="Clementine Maure" userId="90687c2a-158e-4dff-b676-5c2a44d1b90d" providerId="ADAL" clId="{0B5788D5-F4D7-42C7-953B-DE9FCE2C8AE8}" dt="2023-09-04T12:51:51.964" v="294" actId="478"/>
          <ac:picMkLst>
            <pc:docMk/>
            <pc:sldMk cId="3955282908" sldId="265"/>
            <ac:picMk id="38" creationId="{4E3E5867-0ABF-8E36-D643-C3420F3E9501}"/>
          </ac:picMkLst>
        </pc:picChg>
      </pc:sldChg>
      <pc:sldChg chg="add del ord">
        <pc:chgData name="Clementine Maure" userId="90687c2a-158e-4dff-b676-5c2a44d1b90d" providerId="ADAL" clId="{0B5788D5-F4D7-42C7-953B-DE9FCE2C8AE8}" dt="2023-09-04T13:59:51.069" v="1347" actId="47"/>
        <pc:sldMkLst>
          <pc:docMk/>
          <pc:sldMk cId="4204956942" sldId="266"/>
        </pc:sldMkLst>
      </pc:sldChg>
      <pc:sldChg chg="addSp delSp modSp del mod ord">
        <pc:chgData name="Clementine Maure" userId="90687c2a-158e-4dff-b676-5c2a44d1b90d" providerId="ADAL" clId="{0B5788D5-F4D7-42C7-953B-DE9FCE2C8AE8}" dt="2023-09-04T13:59:52.477" v="1349" actId="47"/>
        <pc:sldMkLst>
          <pc:docMk/>
          <pc:sldMk cId="1219001309" sldId="267"/>
        </pc:sldMkLst>
        <pc:picChg chg="add del mod modCrop">
          <ac:chgData name="Clementine Maure" userId="90687c2a-158e-4dff-b676-5c2a44d1b90d" providerId="ADAL" clId="{0B5788D5-F4D7-42C7-953B-DE9FCE2C8AE8}" dt="2023-09-04T13:10:08.271" v="611" actId="18131"/>
          <ac:picMkLst>
            <pc:docMk/>
            <pc:sldMk cId="1219001309" sldId="267"/>
            <ac:picMk id="3" creationId="{753E585B-6387-67A2-88F2-7D3C09B2764E}"/>
          </ac:picMkLst>
        </pc:picChg>
      </pc:sldChg>
      <pc:sldChg chg="del ord">
        <pc:chgData name="Clementine Maure" userId="90687c2a-158e-4dff-b676-5c2a44d1b90d" providerId="ADAL" clId="{0B5788D5-F4D7-42C7-953B-DE9FCE2C8AE8}" dt="2023-09-04T13:59:53.214" v="1350" actId="47"/>
        <pc:sldMkLst>
          <pc:docMk/>
          <pc:sldMk cId="2382195225" sldId="269"/>
        </pc:sldMkLst>
      </pc:sldChg>
      <pc:sldChg chg="del ord">
        <pc:chgData name="Clementine Maure" userId="90687c2a-158e-4dff-b676-5c2a44d1b90d" providerId="ADAL" clId="{0B5788D5-F4D7-42C7-953B-DE9FCE2C8AE8}" dt="2023-09-04T13:59:54.002" v="1351" actId="47"/>
        <pc:sldMkLst>
          <pc:docMk/>
          <pc:sldMk cId="3195464181" sldId="271"/>
        </pc:sldMkLst>
      </pc:sldChg>
      <pc:sldChg chg="del ord">
        <pc:chgData name="Clementine Maure" userId="90687c2a-158e-4dff-b676-5c2a44d1b90d" providerId="ADAL" clId="{0B5788D5-F4D7-42C7-953B-DE9FCE2C8AE8}" dt="2023-09-04T13:59:55.416" v="1353" actId="47"/>
        <pc:sldMkLst>
          <pc:docMk/>
          <pc:sldMk cId="373748395" sldId="273"/>
        </pc:sldMkLst>
      </pc:sldChg>
      <pc:sldChg chg="del ord">
        <pc:chgData name="Clementine Maure" userId="90687c2a-158e-4dff-b676-5c2a44d1b90d" providerId="ADAL" clId="{0B5788D5-F4D7-42C7-953B-DE9FCE2C8AE8}" dt="2023-09-04T13:59:56.581" v="1354" actId="47"/>
        <pc:sldMkLst>
          <pc:docMk/>
          <pc:sldMk cId="2949341720" sldId="274"/>
        </pc:sldMkLst>
      </pc:sldChg>
      <pc:sldChg chg="addSp delSp modSp del mod modCm">
        <pc:chgData name="Clementine Maure" userId="90687c2a-158e-4dff-b676-5c2a44d1b90d" providerId="ADAL" clId="{0B5788D5-F4D7-42C7-953B-DE9FCE2C8AE8}" dt="2023-09-06T08:56:31.297" v="2498" actId="47"/>
        <pc:sldMkLst>
          <pc:docMk/>
          <pc:sldMk cId="3853098781" sldId="276"/>
        </pc:sldMkLst>
        <pc:spChg chg="mod">
          <ac:chgData name="Clementine Maure" userId="90687c2a-158e-4dff-b676-5c2a44d1b90d" providerId="ADAL" clId="{0B5788D5-F4D7-42C7-953B-DE9FCE2C8AE8}" dt="2023-09-05T12:15:26.039" v="2448" actId="1076"/>
          <ac:spMkLst>
            <pc:docMk/>
            <pc:sldMk cId="3853098781" sldId="276"/>
            <ac:spMk id="2" creationId="{E553EE11-77CE-4A34-A238-DBEB8344041F}"/>
          </ac:spMkLst>
        </pc:spChg>
        <pc:spChg chg="add del mod">
          <ac:chgData name="Clementine Maure" userId="90687c2a-158e-4dff-b676-5c2a44d1b90d" providerId="ADAL" clId="{0B5788D5-F4D7-42C7-953B-DE9FCE2C8AE8}" dt="2023-09-05T12:15:29.537" v="2449" actId="1076"/>
          <ac:spMkLst>
            <pc:docMk/>
            <pc:sldMk cId="3853098781" sldId="276"/>
            <ac:spMk id="3" creationId="{60171C00-6D24-4C63-BA41-DB232FFC97BE}"/>
          </ac:spMkLst>
        </pc:spChg>
        <pc:spChg chg="add mod ord">
          <ac:chgData name="Clementine Maure" userId="90687c2a-158e-4dff-b676-5c2a44d1b90d" providerId="ADAL" clId="{0B5788D5-F4D7-42C7-953B-DE9FCE2C8AE8}" dt="2023-09-04T14:15:27.144" v="1401" actId="166"/>
          <ac:spMkLst>
            <pc:docMk/>
            <pc:sldMk cId="3853098781" sldId="276"/>
            <ac:spMk id="4" creationId="{C925BCDA-A6F8-718A-0507-5FEE6392E104}"/>
          </ac:spMkLst>
        </pc:spChg>
        <pc:spChg chg="add mod ord">
          <ac:chgData name="Clementine Maure" userId="90687c2a-158e-4dff-b676-5c2a44d1b90d" providerId="ADAL" clId="{0B5788D5-F4D7-42C7-953B-DE9FCE2C8AE8}" dt="2023-09-05T10:53:17.250" v="1907" actId="166"/>
          <ac:spMkLst>
            <pc:docMk/>
            <pc:sldMk cId="3853098781" sldId="276"/>
            <ac:spMk id="5" creationId="{3C73DBC8-F860-6B69-F5ED-9FF73FF5334C}"/>
          </ac:spMkLst>
        </pc:spChg>
        <pc:spChg chg="add mod">
          <ac:chgData name="Clementine Maure" userId="90687c2a-158e-4dff-b676-5c2a44d1b90d" providerId="ADAL" clId="{0B5788D5-F4D7-42C7-953B-DE9FCE2C8AE8}" dt="2023-09-05T07:31:26.699" v="1695" actId="571"/>
          <ac:spMkLst>
            <pc:docMk/>
            <pc:sldMk cId="3853098781" sldId="276"/>
            <ac:spMk id="7" creationId="{FD935BF8-9D72-761E-45AD-869DF50FC3B3}"/>
          </ac:spMkLst>
        </pc:spChg>
        <pc:spChg chg="add del">
          <ac:chgData name="Clementine Maure" userId="90687c2a-158e-4dff-b676-5c2a44d1b90d" providerId="ADAL" clId="{0B5788D5-F4D7-42C7-953B-DE9FCE2C8AE8}" dt="2023-09-05T12:07:45.451" v="2212" actId="22"/>
          <ac:spMkLst>
            <pc:docMk/>
            <pc:sldMk cId="3853098781" sldId="276"/>
            <ac:spMk id="8" creationId="{45DE0687-A9D1-1521-A68D-8378C0586835}"/>
          </ac:spMkLst>
        </pc:spChg>
        <pc:spChg chg="add mod">
          <ac:chgData name="Clementine Maure" userId="90687c2a-158e-4dff-b676-5c2a44d1b90d" providerId="ADAL" clId="{0B5788D5-F4D7-42C7-953B-DE9FCE2C8AE8}" dt="2023-09-05T07:31:26.699" v="1695" actId="571"/>
          <ac:spMkLst>
            <pc:docMk/>
            <pc:sldMk cId="3853098781" sldId="276"/>
            <ac:spMk id="8" creationId="{E08A7D68-613D-8EE1-2E55-06DA4D74FA38}"/>
          </ac:spMkLst>
        </pc:spChg>
        <pc:spChg chg="add del mod">
          <ac:chgData name="Clementine Maure" userId="90687c2a-158e-4dff-b676-5c2a44d1b90d" providerId="ADAL" clId="{0B5788D5-F4D7-42C7-953B-DE9FCE2C8AE8}" dt="2023-09-05T12:15:34.188" v="2450" actId="1076"/>
          <ac:spMkLst>
            <pc:docMk/>
            <pc:sldMk cId="3853098781" sldId="276"/>
            <ac:spMk id="9" creationId="{68EFE18E-DB60-08E2-A0B4-18ABED38DFEA}"/>
          </ac:spMkLst>
        </pc:spChg>
        <pc:spChg chg="add del mod">
          <ac:chgData name="Clementine Maure" userId="90687c2a-158e-4dff-b676-5c2a44d1b90d" providerId="ADAL" clId="{0B5788D5-F4D7-42C7-953B-DE9FCE2C8AE8}" dt="2023-09-05T07:31:23.610" v="1693" actId="478"/>
          <ac:spMkLst>
            <pc:docMk/>
            <pc:sldMk cId="3853098781" sldId="276"/>
            <ac:spMk id="11" creationId="{DD7B3A62-8DE2-9F3C-E39B-8F23DCF071F2}"/>
          </ac:spMkLst>
        </pc:spChg>
        <pc:picChg chg="add del mod ord">
          <ac:chgData name="Clementine Maure" userId="90687c2a-158e-4dff-b676-5c2a44d1b90d" providerId="ADAL" clId="{0B5788D5-F4D7-42C7-953B-DE9FCE2C8AE8}" dt="2023-09-05T12:08:30.934" v="2213" actId="166"/>
          <ac:picMkLst>
            <pc:docMk/>
            <pc:sldMk cId="3853098781" sldId="276"/>
            <ac:picMk id="6" creationId="{9181355C-7EFF-9AAF-4948-A81CDDFB1414}"/>
          </ac:picMkLst>
        </pc:picChg>
        <pc:picChg chg="del mod">
          <ac:chgData name="Clementine Maure" userId="90687c2a-158e-4dff-b676-5c2a44d1b90d" providerId="ADAL" clId="{0B5788D5-F4D7-42C7-953B-DE9FCE2C8AE8}" dt="2023-09-04T14:02:41.679" v="1365" actId="478"/>
          <ac:picMkLst>
            <pc:docMk/>
            <pc:sldMk cId="3853098781" sldId="276"/>
            <ac:picMk id="7" creationId="{9A427AD7-B92C-2071-34BE-1976797AE6C7}"/>
          </ac:picMkLst>
        </pc:picChg>
        <pc:picChg chg="add mod">
          <ac:chgData name="Clementine Maure" userId="90687c2a-158e-4dff-b676-5c2a44d1b90d" providerId="ADAL" clId="{0B5788D5-F4D7-42C7-953B-DE9FCE2C8AE8}" dt="2023-09-05T12:09:04.544" v="2218"/>
          <ac:picMkLst>
            <pc:docMk/>
            <pc:sldMk cId="3853098781" sldId="276"/>
            <ac:picMk id="10" creationId="{B4503340-8BDA-F0FA-9856-70667F177EA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lementine Maure" userId="90687c2a-158e-4dff-b676-5c2a44d1b90d" providerId="ADAL" clId="{0B5788D5-F4D7-42C7-953B-DE9FCE2C8AE8}" dt="2023-09-05T12:17:41.889" v="2463"/>
              <pc2:cmMkLst xmlns:pc2="http://schemas.microsoft.com/office/powerpoint/2019/9/main/command">
                <pc:docMk/>
                <pc:sldMk cId="3853098781" sldId="276"/>
                <pc2:cmMk id="{764AB9B6-B780-4A33-A790-53B9D5D09051}"/>
              </pc2:cmMkLst>
            </pc226:cmChg>
          </p:ext>
        </pc:extLst>
      </pc:sldChg>
      <pc:sldChg chg="addSp delSp modSp mod delCm modCm">
        <pc:chgData name="Clementine Maure" userId="90687c2a-158e-4dff-b676-5c2a44d1b90d" providerId="ADAL" clId="{0B5788D5-F4D7-42C7-953B-DE9FCE2C8AE8}" dt="2023-09-06T09:06:05.828" v="2549" actId="1076"/>
        <pc:sldMkLst>
          <pc:docMk/>
          <pc:sldMk cId="1290143353" sldId="277"/>
        </pc:sldMkLst>
        <pc:spChg chg="add mod">
          <ac:chgData name="Clementine Maure" userId="90687c2a-158e-4dff-b676-5c2a44d1b90d" providerId="ADAL" clId="{0B5788D5-F4D7-42C7-953B-DE9FCE2C8AE8}" dt="2023-09-04T14:18:06.774" v="1418"/>
          <ac:spMkLst>
            <pc:docMk/>
            <pc:sldMk cId="1290143353" sldId="277"/>
            <ac:spMk id="2" creationId="{1BA4B07D-46C3-C4CD-C888-0780C6F5D1B8}"/>
          </ac:spMkLst>
        </pc:spChg>
        <pc:spChg chg="add del mod">
          <ac:chgData name="Clementine Maure" userId="90687c2a-158e-4dff-b676-5c2a44d1b90d" providerId="ADAL" clId="{0B5788D5-F4D7-42C7-953B-DE9FCE2C8AE8}" dt="2023-09-05T11:59:23.237" v="2095" actId="478"/>
          <ac:spMkLst>
            <pc:docMk/>
            <pc:sldMk cId="1290143353" sldId="277"/>
            <ac:spMk id="3" creationId="{87EC3527-A9B1-4784-08D7-7DA315E1400A}"/>
          </ac:spMkLst>
        </pc:spChg>
        <pc:spChg chg="mod">
          <ac:chgData name="Clementine Maure" userId="90687c2a-158e-4dff-b676-5c2a44d1b90d" providerId="ADAL" clId="{0B5788D5-F4D7-42C7-953B-DE9FCE2C8AE8}" dt="2023-09-06T08:57:12.268" v="2502" actId="207"/>
          <ac:spMkLst>
            <pc:docMk/>
            <pc:sldMk cId="1290143353" sldId="277"/>
            <ac:spMk id="5" creationId="{5E779298-AA39-486B-9E74-6202FBDA153B}"/>
          </ac:spMkLst>
        </pc:spChg>
        <pc:spChg chg="add mod">
          <ac:chgData name="Clementine Maure" userId="90687c2a-158e-4dff-b676-5c2a44d1b90d" providerId="ADAL" clId="{0B5788D5-F4D7-42C7-953B-DE9FCE2C8AE8}" dt="2023-09-05T12:14:09.539" v="2434" actId="1076"/>
          <ac:spMkLst>
            <pc:docMk/>
            <pc:sldMk cId="1290143353" sldId="277"/>
            <ac:spMk id="6" creationId="{5B415908-1889-C5D2-404A-39138073F34E}"/>
          </ac:spMkLst>
        </pc:spChg>
        <pc:spChg chg="add del">
          <ac:chgData name="Clementine Maure" userId="90687c2a-158e-4dff-b676-5c2a44d1b90d" providerId="ADAL" clId="{0B5788D5-F4D7-42C7-953B-DE9FCE2C8AE8}" dt="2023-09-05T11:45:35.186" v="2050" actId="22"/>
          <ac:spMkLst>
            <pc:docMk/>
            <pc:sldMk cId="1290143353" sldId="277"/>
            <ac:spMk id="9" creationId="{B49B4032-8711-5670-72AA-A7FEACCD2EAA}"/>
          </ac:spMkLst>
        </pc:spChg>
        <pc:spChg chg="mod">
          <ac:chgData name="Clementine Maure" userId="90687c2a-158e-4dff-b676-5c2a44d1b90d" providerId="ADAL" clId="{0B5788D5-F4D7-42C7-953B-DE9FCE2C8AE8}" dt="2023-09-06T08:57:12.268" v="2502" actId="207"/>
          <ac:spMkLst>
            <pc:docMk/>
            <pc:sldMk cId="1290143353" sldId="277"/>
            <ac:spMk id="10" creationId="{A82E7FA2-6138-81B1-4B09-77BB88CAA0D2}"/>
          </ac:spMkLst>
        </pc:spChg>
        <pc:spChg chg="add mod">
          <ac:chgData name="Clementine Maure" userId="90687c2a-158e-4dff-b676-5c2a44d1b90d" providerId="ADAL" clId="{0B5788D5-F4D7-42C7-953B-DE9FCE2C8AE8}" dt="2023-09-06T09:06:05.828" v="2549" actId="1076"/>
          <ac:spMkLst>
            <pc:docMk/>
            <pc:sldMk cId="1290143353" sldId="277"/>
            <ac:spMk id="12" creationId="{28BEEA1E-C85F-8726-54EF-C088BB61A8EE}"/>
          </ac:spMkLst>
        </pc:spChg>
        <pc:spChg chg="mod">
          <ac:chgData name="Clementine Maure" userId="90687c2a-158e-4dff-b676-5c2a44d1b90d" providerId="ADAL" clId="{0B5788D5-F4D7-42C7-953B-DE9FCE2C8AE8}" dt="2023-09-06T08:57:12.268" v="2502" actId="207"/>
          <ac:spMkLst>
            <pc:docMk/>
            <pc:sldMk cId="1290143353" sldId="277"/>
            <ac:spMk id="13" creationId="{A47F8143-FA31-3BA1-3A83-86BB98134C07}"/>
          </ac:spMkLst>
        </pc:spChg>
        <pc:spChg chg="add mod">
          <ac:chgData name="Clementine Maure" userId="90687c2a-158e-4dff-b676-5c2a44d1b90d" providerId="ADAL" clId="{0B5788D5-F4D7-42C7-953B-DE9FCE2C8AE8}" dt="2023-09-06T09:06:02.366" v="2548" actId="1076"/>
          <ac:spMkLst>
            <pc:docMk/>
            <pc:sldMk cId="1290143353" sldId="277"/>
            <ac:spMk id="14" creationId="{26F42D05-B113-F653-50CB-FEEACBBD5E82}"/>
          </ac:spMkLst>
        </pc:spChg>
        <pc:spChg chg="add del">
          <ac:chgData name="Clementine Maure" userId="90687c2a-158e-4dff-b676-5c2a44d1b90d" providerId="ADAL" clId="{0B5788D5-F4D7-42C7-953B-DE9FCE2C8AE8}" dt="2023-09-05T11:45:48.636" v="2052" actId="22"/>
          <ac:spMkLst>
            <pc:docMk/>
            <pc:sldMk cId="1290143353" sldId="277"/>
            <ac:spMk id="14" creationId="{B51D3C65-C3A9-1AAC-B408-8C177FEDCA87}"/>
          </ac:spMkLst>
        </pc:spChg>
        <pc:spChg chg="mod">
          <ac:chgData name="Clementine Maure" userId="90687c2a-158e-4dff-b676-5c2a44d1b90d" providerId="ADAL" clId="{0B5788D5-F4D7-42C7-953B-DE9FCE2C8AE8}" dt="2023-09-06T08:57:12.268" v="2502" actId="207"/>
          <ac:spMkLst>
            <pc:docMk/>
            <pc:sldMk cId="1290143353" sldId="277"/>
            <ac:spMk id="15" creationId="{A00D7E03-D2E3-A7D2-2901-64939DEA16FB}"/>
          </ac:spMkLst>
        </pc:spChg>
        <pc:spChg chg="add mod">
          <ac:chgData name="Clementine Maure" userId="90687c2a-158e-4dff-b676-5c2a44d1b90d" providerId="ADAL" clId="{0B5788D5-F4D7-42C7-953B-DE9FCE2C8AE8}" dt="2023-09-06T09:05:58.083" v="2547" actId="1076"/>
          <ac:spMkLst>
            <pc:docMk/>
            <pc:sldMk cId="1290143353" sldId="277"/>
            <ac:spMk id="16" creationId="{803DF826-69C1-7D88-51C4-0194EF734EC0}"/>
          </ac:spMkLst>
        </pc:spChg>
        <pc:spChg chg="add del">
          <ac:chgData name="Clementine Maure" userId="90687c2a-158e-4dff-b676-5c2a44d1b90d" providerId="ADAL" clId="{0B5788D5-F4D7-42C7-953B-DE9FCE2C8AE8}" dt="2023-09-05T11:45:51.725" v="2054" actId="478"/>
          <ac:spMkLst>
            <pc:docMk/>
            <pc:sldMk cId="1290143353" sldId="277"/>
            <ac:spMk id="17" creationId="{7EA2E002-0503-2944-2547-1A04F39365AF}"/>
          </ac:spMkLst>
        </pc:spChg>
        <pc:spChg chg="add mod">
          <ac:chgData name="Clementine Maure" userId="90687c2a-158e-4dff-b676-5c2a44d1b90d" providerId="ADAL" clId="{0B5788D5-F4D7-42C7-953B-DE9FCE2C8AE8}" dt="2023-09-05T11:59:21.550" v="2094"/>
          <ac:spMkLst>
            <pc:docMk/>
            <pc:sldMk cId="1290143353" sldId="277"/>
            <ac:spMk id="20" creationId="{74E86334-BF3B-F61B-221F-8838B18AA19A}"/>
          </ac:spMkLst>
        </pc:spChg>
        <pc:picChg chg="add del mod">
          <ac:chgData name="Clementine Maure" userId="90687c2a-158e-4dff-b676-5c2a44d1b90d" providerId="ADAL" clId="{0B5788D5-F4D7-42C7-953B-DE9FCE2C8AE8}" dt="2023-09-05T11:43:06.232" v="2012" actId="478"/>
          <ac:picMkLst>
            <pc:docMk/>
            <pc:sldMk cId="1290143353" sldId="277"/>
            <ac:picMk id="4" creationId="{2B7995DA-7AC1-E066-8FC5-C3C3DD95F6E6}"/>
          </ac:picMkLst>
        </pc:picChg>
        <pc:picChg chg="add del mod">
          <ac:chgData name="Clementine Maure" userId="90687c2a-158e-4dff-b676-5c2a44d1b90d" providerId="ADAL" clId="{0B5788D5-F4D7-42C7-953B-DE9FCE2C8AE8}" dt="2023-09-06T09:01:00.194" v="2504" actId="931"/>
          <ac:picMkLst>
            <pc:docMk/>
            <pc:sldMk cId="1290143353" sldId="277"/>
            <ac:picMk id="4" creationId="{3231EC65-8059-2F47-1109-09045D99B9FE}"/>
          </ac:picMkLst>
        </pc:picChg>
        <pc:picChg chg="mod ord">
          <ac:chgData name="Clementine Maure" userId="90687c2a-158e-4dff-b676-5c2a44d1b90d" providerId="ADAL" clId="{0B5788D5-F4D7-42C7-953B-DE9FCE2C8AE8}" dt="2023-09-04T14:18:50.306" v="1429" actId="1076"/>
          <ac:picMkLst>
            <pc:docMk/>
            <pc:sldMk cId="1290143353" sldId="277"/>
            <ac:picMk id="7" creationId="{768CB43F-25E0-4B8F-B65D-C576920C12DF}"/>
          </ac:picMkLst>
        </pc:picChg>
        <pc:picChg chg="add mod modCrop">
          <ac:chgData name="Clementine Maure" userId="90687c2a-158e-4dff-b676-5c2a44d1b90d" providerId="ADAL" clId="{0B5788D5-F4D7-42C7-953B-DE9FCE2C8AE8}" dt="2023-09-06T09:02:18.349" v="2511" actId="1076"/>
          <ac:picMkLst>
            <pc:docMk/>
            <pc:sldMk cId="1290143353" sldId="277"/>
            <ac:picMk id="9" creationId="{97BE4D0C-D120-8BED-23A8-B673B8C11D6B}"/>
          </ac:picMkLst>
        </pc:picChg>
        <pc:picChg chg="add mod">
          <ac:chgData name="Clementine Maure" userId="90687c2a-158e-4dff-b676-5c2a44d1b90d" providerId="ADAL" clId="{0B5788D5-F4D7-42C7-953B-DE9FCE2C8AE8}" dt="2023-09-05T12:17:52.066" v="2465" actId="1076"/>
          <ac:picMkLst>
            <pc:docMk/>
            <pc:sldMk cId="1290143353" sldId="277"/>
            <ac:picMk id="19" creationId="{8870C51B-3B18-8006-D8E0-8D2ED4D50D2B}"/>
          </ac:picMkLst>
        </pc:picChg>
        <pc:picChg chg="add mod">
          <ac:chgData name="Clementine Maure" userId="90687c2a-158e-4dff-b676-5c2a44d1b90d" providerId="ADAL" clId="{0B5788D5-F4D7-42C7-953B-DE9FCE2C8AE8}" dt="2023-09-05T12:09:11.240" v="2220"/>
          <ac:picMkLst>
            <pc:docMk/>
            <pc:sldMk cId="1290143353" sldId="277"/>
            <ac:picMk id="21" creationId="{26D368DE-0620-C86B-92D9-FC9831EC8C09}"/>
          </ac:picMkLst>
        </pc:picChg>
        <pc:picChg chg="mod">
          <ac:chgData name="Clementine Maure" userId="90687c2a-158e-4dff-b676-5c2a44d1b90d" providerId="ADAL" clId="{0B5788D5-F4D7-42C7-953B-DE9FCE2C8AE8}" dt="2023-09-05T11:43:36.368" v="2034" actId="1076"/>
          <ac:picMkLst>
            <pc:docMk/>
            <pc:sldMk cId="1290143353" sldId="277"/>
            <ac:picMk id="5124" creationId="{16F8F047-DCD8-4922-964C-73F899D656E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lementine Maure" userId="90687c2a-158e-4dff-b676-5c2a44d1b90d" providerId="ADAL" clId="{0B5788D5-F4D7-42C7-953B-DE9FCE2C8AE8}" dt="2023-09-06T09:05:47.557" v="2545"/>
              <pc2:cmMkLst xmlns:pc2="http://schemas.microsoft.com/office/powerpoint/2019/9/main/command">
                <pc:docMk/>
                <pc:sldMk cId="1290143353" sldId="277"/>
                <pc2:cmMk id="{AADA4013-2281-47BC-9F5B-A6E758E49EAE}"/>
              </pc2:cmMkLst>
            </pc226:cmChg>
            <pc226:cmChg xmlns:pc226="http://schemas.microsoft.com/office/powerpoint/2022/06/main/command" chg="del mod">
              <pc226:chgData name="Clementine Maure" userId="90687c2a-158e-4dff-b676-5c2a44d1b90d" providerId="ADAL" clId="{0B5788D5-F4D7-42C7-953B-DE9FCE2C8AE8}" dt="2023-09-06T09:05:48.650" v="2546"/>
              <pc2:cmMkLst xmlns:pc2="http://schemas.microsoft.com/office/powerpoint/2019/9/main/command">
                <pc:docMk/>
                <pc:sldMk cId="1290143353" sldId="277"/>
                <pc2:cmMk id="{546A5636-3758-4F77-AEF4-F6C26DD9BBCD}"/>
              </pc2:cmMkLst>
            </pc226:cmChg>
            <pc226:cmChg xmlns:pc226="http://schemas.microsoft.com/office/powerpoint/2022/06/main/command" chg="del mod">
              <pc226:chgData name="Clementine Maure" userId="90687c2a-158e-4dff-b676-5c2a44d1b90d" providerId="ADAL" clId="{0B5788D5-F4D7-42C7-953B-DE9FCE2C8AE8}" dt="2023-09-06T09:05:43.589" v="2544"/>
              <pc2:cmMkLst xmlns:pc2="http://schemas.microsoft.com/office/powerpoint/2019/9/main/command">
                <pc:docMk/>
                <pc:sldMk cId="1290143353" sldId="277"/>
                <pc2:cmMk id="{1A0BDE9E-1CC8-4A0F-903F-AA588E2288E3}"/>
              </pc2:cmMkLst>
            </pc226:cmChg>
          </p:ext>
        </pc:extLst>
      </pc:sldChg>
      <pc:sldChg chg="addSp delSp modSp mod delCm modCm">
        <pc:chgData name="Clementine Maure" userId="90687c2a-158e-4dff-b676-5c2a44d1b90d" providerId="ADAL" clId="{0B5788D5-F4D7-42C7-953B-DE9FCE2C8AE8}" dt="2023-09-06T09:07:18.042" v="2559"/>
        <pc:sldMkLst>
          <pc:docMk/>
          <pc:sldMk cId="611061335" sldId="278"/>
        </pc:sldMkLst>
        <pc:spChg chg="add mod">
          <ac:chgData name="Clementine Maure" userId="90687c2a-158e-4dff-b676-5c2a44d1b90d" providerId="ADAL" clId="{0B5788D5-F4D7-42C7-953B-DE9FCE2C8AE8}" dt="2023-09-04T14:15:31.212" v="1402"/>
          <ac:spMkLst>
            <pc:docMk/>
            <pc:sldMk cId="611061335" sldId="278"/>
            <ac:spMk id="2" creationId="{72F5C42A-B1A8-546E-FACF-185B207B3164}"/>
          </ac:spMkLst>
        </pc:spChg>
        <pc:spChg chg="mod ord">
          <ac:chgData name="Clementine Maure" userId="90687c2a-158e-4dff-b676-5c2a44d1b90d" providerId="ADAL" clId="{0B5788D5-F4D7-42C7-953B-DE9FCE2C8AE8}" dt="2023-09-05T12:10:35.672" v="2321" actId="20577"/>
          <ac:spMkLst>
            <pc:docMk/>
            <pc:sldMk cId="611061335" sldId="278"/>
            <ac:spMk id="3" creationId="{5024921D-E385-4729-AB72-AC20125EB8A2}"/>
          </ac:spMkLst>
        </pc:spChg>
        <pc:spChg chg="add del mod">
          <ac:chgData name="Clementine Maure" userId="90687c2a-158e-4dff-b676-5c2a44d1b90d" providerId="ADAL" clId="{0B5788D5-F4D7-42C7-953B-DE9FCE2C8AE8}" dt="2023-09-05T11:59:18.909" v="2093" actId="478"/>
          <ac:spMkLst>
            <pc:docMk/>
            <pc:sldMk cId="611061335" sldId="278"/>
            <ac:spMk id="4" creationId="{25085011-7854-2919-59C9-1AD5CC1BA847}"/>
          </ac:spMkLst>
        </pc:spChg>
        <pc:spChg chg="add mod">
          <ac:chgData name="Clementine Maure" userId="90687c2a-158e-4dff-b676-5c2a44d1b90d" providerId="ADAL" clId="{0B5788D5-F4D7-42C7-953B-DE9FCE2C8AE8}" dt="2023-09-05T11:59:16.785" v="2092"/>
          <ac:spMkLst>
            <pc:docMk/>
            <pc:sldMk cId="611061335" sldId="278"/>
            <ac:spMk id="5" creationId="{2DC7DFF7-C593-D016-522E-9E9A3EA0DF3A}"/>
          </ac:spMkLst>
        </pc:spChg>
        <pc:picChg chg="del">
          <ac:chgData name="Clementine Maure" userId="90687c2a-158e-4dff-b676-5c2a44d1b90d" providerId="ADAL" clId="{0B5788D5-F4D7-42C7-953B-DE9FCE2C8AE8}" dt="2023-09-04T14:15:48.841" v="1405" actId="478"/>
          <ac:picMkLst>
            <pc:docMk/>
            <pc:sldMk cId="611061335" sldId="278"/>
            <ac:picMk id="5" creationId="{0E7220F3-2F70-927D-DAE2-FCC01152F8C3}"/>
          </ac:picMkLst>
        </pc:picChg>
        <pc:picChg chg="add mod modCrop">
          <ac:chgData name="Clementine Maure" userId="90687c2a-158e-4dff-b676-5c2a44d1b90d" providerId="ADAL" clId="{0B5788D5-F4D7-42C7-953B-DE9FCE2C8AE8}" dt="2023-09-06T08:56:45.757" v="2500" actId="1076"/>
          <ac:picMkLst>
            <pc:docMk/>
            <pc:sldMk cId="611061335" sldId="278"/>
            <ac:picMk id="6" creationId="{73A917EB-FA60-9D9D-0B64-7D4A8D4F3E40}"/>
          </ac:picMkLst>
        </pc:picChg>
        <pc:picChg chg="add mod">
          <ac:chgData name="Clementine Maure" userId="90687c2a-158e-4dff-b676-5c2a44d1b90d" providerId="ADAL" clId="{0B5788D5-F4D7-42C7-953B-DE9FCE2C8AE8}" dt="2023-09-05T12:09:09.620" v="2219"/>
          <ac:picMkLst>
            <pc:docMk/>
            <pc:sldMk cId="611061335" sldId="278"/>
            <ac:picMk id="7" creationId="{8B97E330-0503-E2A5-B2E5-0F124DDE36ED}"/>
          </ac:picMkLst>
        </pc:picChg>
        <pc:picChg chg="del">
          <ac:chgData name="Clementine Maure" userId="90687c2a-158e-4dff-b676-5c2a44d1b90d" providerId="ADAL" clId="{0B5788D5-F4D7-42C7-953B-DE9FCE2C8AE8}" dt="2023-09-04T14:17:40.550" v="1413" actId="478"/>
          <ac:picMkLst>
            <pc:docMk/>
            <pc:sldMk cId="611061335" sldId="278"/>
            <ac:picMk id="4098" creationId="{7AF92035-6F07-42A5-9466-5B261BDFE74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 modRxn">
              <pc226:chgData name="Clementine Maure" userId="90687c2a-158e-4dff-b676-5c2a44d1b90d" providerId="ADAL" clId="{0B5788D5-F4D7-42C7-953B-DE9FCE2C8AE8}" dt="2023-09-06T09:07:17.294" v="2558"/>
              <pc2:cmMkLst xmlns:pc2="http://schemas.microsoft.com/office/powerpoint/2019/9/main/command">
                <pc:docMk/>
                <pc:sldMk cId="611061335" sldId="278"/>
                <pc2:cmMk id="{EA1F2A17-3954-4D22-91ED-2EEE3C3CAB4C}"/>
              </pc2:cmMkLst>
            </pc226:cmChg>
            <pc226:cmChg xmlns:pc226="http://schemas.microsoft.com/office/powerpoint/2022/06/main/command" chg="del mod">
              <pc226:chgData name="Clementine Maure" userId="90687c2a-158e-4dff-b676-5c2a44d1b90d" providerId="ADAL" clId="{0B5788D5-F4D7-42C7-953B-DE9FCE2C8AE8}" dt="2023-09-06T09:07:18.042" v="2559"/>
              <pc2:cmMkLst xmlns:pc2="http://schemas.microsoft.com/office/powerpoint/2019/9/main/command">
                <pc:docMk/>
                <pc:sldMk cId="611061335" sldId="278"/>
                <pc2:cmMk id="{2EFE555A-C532-480E-8888-25301561A032}"/>
              </pc2:cmMkLst>
            </pc226:cmChg>
          </p:ext>
        </pc:extLst>
      </pc:sldChg>
      <pc:sldChg chg="addSp delSp modSp mod">
        <pc:chgData name="Clementine Maure" userId="90687c2a-158e-4dff-b676-5c2a44d1b90d" providerId="ADAL" clId="{0B5788D5-F4D7-42C7-953B-DE9FCE2C8AE8}" dt="2023-09-05T12:15:04.920" v="2447" actId="1076"/>
        <pc:sldMkLst>
          <pc:docMk/>
          <pc:sldMk cId="3585523803" sldId="281"/>
        </pc:sldMkLst>
        <pc:spChg chg="mod">
          <ac:chgData name="Clementine Maure" userId="90687c2a-158e-4dff-b676-5c2a44d1b90d" providerId="ADAL" clId="{0B5788D5-F4D7-42C7-953B-DE9FCE2C8AE8}" dt="2023-09-05T12:15:04.920" v="2447" actId="1076"/>
          <ac:spMkLst>
            <pc:docMk/>
            <pc:sldMk cId="3585523803" sldId="281"/>
            <ac:spMk id="2" creationId="{163B704E-ED96-476D-8FA2-005B3ACEA471}"/>
          </ac:spMkLst>
        </pc:spChg>
        <pc:spChg chg="add mod">
          <ac:chgData name="Clementine Maure" userId="90687c2a-158e-4dff-b676-5c2a44d1b90d" providerId="ADAL" clId="{0B5788D5-F4D7-42C7-953B-DE9FCE2C8AE8}" dt="2023-09-04T14:20:13.435" v="1437"/>
          <ac:spMkLst>
            <pc:docMk/>
            <pc:sldMk cId="3585523803" sldId="281"/>
            <ac:spMk id="4" creationId="{5108AD98-5E88-3B26-0D43-2CDCF813DE4A}"/>
          </ac:spMkLst>
        </pc:spChg>
        <pc:spChg chg="add del mod">
          <ac:chgData name="Clementine Maure" userId="90687c2a-158e-4dff-b676-5c2a44d1b90d" providerId="ADAL" clId="{0B5788D5-F4D7-42C7-953B-DE9FCE2C8AE8}" dt="2023-09-05T11:59:32.172" v="2099" actId="478"/>
          <ac:spMkLst>
            <pc:docMk/>
            <pc:sldMk cId="3585523803" sldId="281"/>
            <ac:spMk id="5" creationId="{D6FF3140-B846-1D2E-A561-5623C4854536}"/>
          </ac:spMkLst>
        </pc:spChg>
        <pc:spChg chg="add mod">
          <ac:chgData name="Clementine Maure" userId="90687c2a-158e-4dff-b676-5c2a44d1b90d" providerId="ADAL" clId="{0B5788D5-F4D7-42C7-953B-DE9FCE2C8AE8}" dt="2023-09-05T11:59:30.619" v="2098"/>
          <ac:spMkLst>
            <pc:docMk/>
            <pc:sldMk cId="3585523803" sldId="281"/>
            <ac:spMk id="6" creationId="{5F6A4A23-A3F7-E0DD-22C3-B18E99E04930}"/>
          </ac:spMkLst>
        </pc:spChg>
        <pc:picChg chg="add mod">
          <ac:chgData name="Clementine Maure" userId="90687c2a-158e-4dff-b676-5c2a44d1b90d" providerId="ADAL" clId="{0B5788D5-F4D7-42C7-953B-DE9FCE2C8AE8}" dt="2023-09-05T12:09:14.491" v="2222"/>
          <ac:picMkLst>
            <pc:docMk/>
            <pc:sldMk cId="3585523803" sldId="281"/>
            <ac:picMk id="7" creationId="{C3A155A5-A2F6-C1ED-07F6-753A5EB996C6}"/>
          </ac:picMkLst>
        </pc:picChg>
      </pc:sldChg>
      <pc:sldChg chg="modSp del mod">
        <pc:chgData name="Clementine Maure" userId="90687c2a-158e-4dff-b676-5c2a44d1b90d" providerId="ADAL" clId="{0B5788D5-F4D7-42C7-953B-DE9FCE2C8AE8}" dt="2023-09-04T14:06:12.678" v="1400" actId="47"/>
        <pc:sldMkLst>
          <pc:docMk/>
          <pc:sldMk cId="790636036" sldId="282"/>
        </pc:sldMkLst>
        <pc:picChg chg="mod modCrop">
          <ac:chgData name="Clementine Maure" userId="90687c2a-158e-4dff-b676-5c2a44d1b90d" providerId="ADAL" clId="{0B5788D5-F4D7-42C7-953B-DE9FCE2C8AE8}" dt="2023-09-04T14:05:37.613" v="1393" actId="732"/>
          <ac:picMkLst>
            <pc:docMk/>
            <pc:sldMk cId="790636036" sldId="282"/>
            <ac:picMk id="5" creationId="{B05FE09C-BE61-47BB-B2C6-F3CE2CAE3363}"/>
          </ac:picMkLst>
        </pc:picChg>
      </pc:sldChg>
      <pc:sldChg chg="modSp del mod ord">
        <pc:chgData name="Clementine Maure" userId="90687c2a-158e-4dff-b676-5c2a44d1b90d" providerId="ADAL" clId="{0B5788D5-F4D7-42C7-953B-DE9FCE2C8AE8}" dt="2023-09-04T13:59:54.902" v="1352" actId="47"/>
        <pc:sldMkLst>
          <pc:docMk/>
          <pc:sldMk cId="3592504430" sldId="294"/>
        </pc:sldMkLst>
        <pc:picChg chg="mod">
          <ac:chgData name="Clementine Maure" userId="90687c2a-158e-4dff-b676-5c2a44d1b90d" providerId="ADAL" clId="{0B5788D5-F4D7-42C7-953B-DE9FCE2C8AE8}" dt="2023-09-04T13:34:48.582" v="950" actId="1076"/>
          <ac:picMkLst>
            <pc:docMk/>
            <pc:sldMk cId="3592504430" sldId="294"/>
            <ac:picMk id="8" creationId="{7CC0510A-FFF6-CEAE-3CEB-1D98A8F554AE}"/>
          </ac:picMkLst>
        </pc:picChg>
      </pc:sldChg>
      <pc:sldChg chg="addSp delSp modSp mod delCm modCm">
        <pc:chgData name="Clementine Maure" userId="90687c2a-158e-4dff-b676-5c2a44d1b90d" providerId="ADAL" clId="{0B5788D5-F4D7-42C7-953B-DE9FCE2C8AE8}" dt="2023-09-06T09:06:19.136" v="2550"/>
        <pc:sldMkLst>
          <pc:docMk/>
          <pc:sldMk cId="1651285413" sldId="295"/>
        </pc:sldMkLst>
        <pc:spChg chg="mod">
          <ac:chgData name="Clementine Maure" userId="90687c2a-158e-4dff-b676-5c2a44d1b90d" providerId="ADAL" clId="{0B5788D5-F4D7-42C7-953B-DE9FCE2C8AE8}" dt="2023-09-05T10:53:31.834" v="1911" actId="14100"/>
          <ac:spMkLst>
            <pc:docMk/>
            <pc:sldMk cId="1651285413" sldId="295"/>
            <ac:spMk id="2" creationId="{D08346AB-4E17-4578-AF24-C5EF5418FE4D}"/>
          </ac:spMkLst>
        </pc:spChg>
        <pc:spChg chg="add mod">
          <ac:chgData name="Clementine Maure" userId="90687c2a-158e-4dff-b676-5c2a44d1b90d" providerId="ADAL" clId="{0B5788D5-F4D7-42C7-953B-DE9FCE2C8AE8}" dt="2023-09-04T13:57:35.151" v="1296" actId="1076"/>
          <ac:spMkLst>
            <pc:docMk/>
            <pc:sldMk cId="1651285413" sldId="295"/>
            <ac:spMk id="3" creationId="{4983A4C2-0BE4-F0BD-B62F-B9118C8A290B}"/>
          </ac:spMkLst>
        </pc:spChg>
        <pc:spChg chg="del mod">
          <ac:chgData name="Clementine Maure" userId="90687c2a-158e-4dff-b676-5c2a44d1b90d" providerId="ADAL" clId="{0B5788D5-F4D7-42C7-953B-DE9FCE2C8AE8}" dt="2023-09-05T12:02:57.193" v="2132" actId="478"/>
          <ac:spMkLst>
            <pc:docMk/>
            <pc:sldMk cId="1651285413" sldId="295"/>
            <ac:spMk id="4" creationId="{D09FC3C3-EBA4-4CA2-8420-8A8463AC1EE5}"/>
          </ac:spMkLst>
        </pc:spChg>
        <pc:spChg chg="add del mod">
          <ac:chgData name="Clementine Maure" userId="90687c2a-158e-4dff-b676-5c2a44d1b90d" providerId="ADAL" clId="{0B5788D5-F4D7-42C7-953B-DE9FCE2C8AE8}" dt="2023-09-05T11:59:14.694" v="2091" actId="478"/>
          <ac:spMkLst>
            <pc:docMk/>
            <pc:sldMk cId="1651285413" sldId="295"/>
            <ac:spMk id="6" creationId="{41A6C9A6-8A84-C9AA-4D6A-136DADA0DD98}"/>
          </ac:spMkLst>
        </pc:spChg>
        <pc:spChg chg="add mod">
          <ac:chgData name="Clementine Maure" userId="90687c2a-158e-4dff-b676-5c2a44d1b90d" providerId="ADAL" clId="{0B5788D5-F4D7-42C7-953B-DE9FCE2C8AE8}" dt="2023-09-05T11:59:13.151" v="2090"/>
          <ac:spMkLst>
            <pc:docMk/>
            <pc:sldMk cId="1651285413" sldId="295"/>
            <ac:spMk id="7" creationId="{90EB0FE5-876A-79A1-81D2-51868B296B27}"/>
          </ac:spMkLst>
        </pc:spChg>
        <pc:spChg chg="del mod">
          <ac:chgData name="Clementine Maure" userId="90687c2a-158e-4dff-b676-5c2a44d1b90d" providerId="ADAL" clId="{0B5788D5-F4D7-42C7-953B-DE9FCE2C8AE8}" dt="2023-09-05T12:02:30.677" v="2124" actId="478"/>
          <ac:spMkLst>
            <pc:docMk/>
            <pc:sldMk cId="1651285413" sldId="295"/>
            <ac:spMk id="8" creationId="{07DE6B4D-6B7F-435A-8C6B-0477A638D95C}"/>
          </ac:spMkLst>
        </pc:spChg>
        <pc:spChg chg="del mod">
          <ac:chgData name="Clementine Maure" userId="90687c2a-158e-4dff-b676-5c2a44d1b90d" providerId="ADAL" clId="{0B5788D5-F4D7-42C7-953B-DE9FCE2C8AE8}" dt="2023-09-05T12:01:47.225" v="2114" actId="478"/>
          <ac:spMkLst>
            <pc:docMk/>
            <pc:sldMk cId="1651285413" sldId="295"/>
            <ac:spMk id="9" creationId="{38C29C8F-A3E2-4988-BB59-ECC16AA2594A}"/>
          </ac:spMkLst>
        </pc:spChg>
        <pc:spChg chg="add mod">
          <ac:chgData name="Clementine Maure" userId="90687c2a-158e-4dff-b676-5c2a44d1b90d" providerId="ADAL" clId="{0B5788D5-F4D7-42C7-953B-DE9FCE2C8AE8}" dt="2023-09-05T12:04:59.210" v="2152" actId="1076"/>
          <ac:spMkLst>
            <pc:docMk/>
            <pc:sldMk cId="1651285413" sldId="295"/>
            <ac:spMk id="10" creationId="{E4748BAF-E0F7-EDA4-2968-D491420BF1B0}"/>
          </ac:spMkLst>
        </pc:spChg>
        <pc:spChg chg="add del mod">
          <ac:chgData name="Clementine Maure" userId="90687c2a-158e-4dff-b676-5c2a44d1b90d" providerId="ADAL" clId="{0B5788D5-F4D7-42C7-953B-DE9FCE2C8AE8}" dt="2023-09-05T12:05:03.854" v="2153" actId="1076"/>
          <ac:spMkLst>
            <pc:docMk/>
            <pc:sldMk cId="1651285413" sldId="295"/>
            <ac:spMk id="13" creationId="{08DBE7C3-43A5-1FBD-3F79-E23CD9DDA45B}"/>
          </ac:spMkLst>
        </pc:spChg>
        <pc:spChg chg="add del mod">
          <ac:chgData name="Clementine Maure" userId="90687c2a-158e-4dff-b676-5c2a44d1b90d" providerId="ADAL" clId="{0B5788D5-F4D7-42C7-953B-DE9FCE2C8AE8}" dt="2023-09-05T12:03:02.200" v="2133" actId="478"/>
          <ac:spMkLst>
            <pc:docMk/>
            <pc:sldMk cId="1651285413" sldId="295"/>
            <ac:spMk id="15" creationId="{FC125BFA-66C4-BE82-B7BA-303B660A6B97}"/>
          </ac:spMkLst>
        </pc:spChg>
        <pc:spChg chg="add mod">
          <ac:chgData name="Clementine Maure" userId="90687c2a-158e-4dff-b676-5c2a44d1b90d" providerId="ADAL" clId="{0B5788D5-F4D7-42C7-953B-DE9FCE2C8AE8}" dt="2023-09-05T12:04:52.858" v="2151" actId="1076"/>
          <ac:spMkLst>
            <pc:docMk/>
            <pc:sldMk cId="1651285413" sldId="295"/>
            <ac:spMk id="16" creationId="{C5AE95F3-6143-15E2-0756-D81C533255AF}"/>
          </ac:spMkLst>
        </pc:spChg>
        <pc:picChg chg="mod">
          <ac:chgData name="Clementine Maure" userId="90687c2a-158e-4dff-b676-5c2a44d1b90d" providerId="ADAL" clId="{0B5788D5-F4D7-42C7-953B-DE9FCE2C8AE8}" dt="2023-09-05T12:04:33.664" v="2145" actId="1076"/>
          <ac:picMkLst>
            <pc:docMk/>
            <pc:sldMk cId="1651285413" sldId="295"/>
            <ac:picMk id="5" creationId="{A7DCDB00-7FB8-DEFF-070C-748B2A54A022}"/>
          </ac:picMkLst>
        </pc:picChg>
        <pc:picChg chg="mod">
          <ac:chgData name="Clementine Maure" userId="90687c2a-158e-4dff-b676-5c2a44d1b90d" providerId="ADAL" clId="{0B5788D5-F4D7-42C7-953B-DE9FCE2C8AE8}" dt="2023-09-05T12:04:35.261" v="2146" actId="1076"/>
          <ac:picMkLst>
            <pc:docMk/>
            <pc:sldMk cId="1651285413" sldId="295"/>
            <ac:picMk id="11" creationId="{5A299C68-A1E3-3ACE-F2BF-A7FF0A3D9763}"/>
          </ac:picMkLst>
        </pc:picChg>
        <pc:picChg chg="mod">
          <ac:chgData name="Clementine Maure" userId="90687c2a-158e-4dff-b676-5c2a44d1b90d" providerId="ADAL" clId="{0B5788D5-F4D7-42C7-953B-DE9FCE2C8AE8}" dt="2023-09-05T12:04:37.033" v="2147" actId="1076"/>
          <ac:picMkLst>
            <pc:docMk/>
            <pc:sldMk cId="1651285413" sldId="295"/>
            <ac:picMk id="12" creationId="{FE0B4F41-C6D4-2AD1-E0C6-6BF8211313EA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Clementine Maure" userId="90687c2a-158e-4dff-b676-5c2a44d1b90d" providerId="ADAL" clId="{0B5788D5-F4D7-42C7-953B-DE9FCE2C8AE8}" dt="2023-09-06T09:06:19.136" v="2550"/>
              <pc2:cmMkLst xmlns:pc2="http://schemas.microsoft.com/office/powerpoint/2019/9/main/command">
                <pc:docMk/>
                <pc:sldMk cId="1651285413" sldId="295"/>
                <pc2:cmMk id="{AAFA3D33-4084-4EB3-8C52-026C1A64B310}"/>
              </pc2:cmMkLst>
            </pc226:cmChg>
          </p:ext>
        </pc:extLst>
      </pc:sldChg>
      <pc:sldChg chg="addSp delSp modSp mod">
        <pc:chgData name="Clementine Maure" userId="90687c2a-158e-4dff-b676-5c2a44d1b90d" providerId="ADAL" clId="{0B5788D5-F4D7-42C7-953B-DE9FCE2C8AE8}" dt="2023-09-08T12:16:13.651" v="2769" actId="732"/>
        <pc:sldMkLst>
          <pc:docMk/>
          <pc:sldMk cId="4192472976" sldId="296"/>
        </pc:sldMkLst>
        <pc:spChg chg="mod">
          <ac:chgData name="Clementine Maure" userId="90687c2a-158e-4dff-b676-5c2a44d1b90d" providerId="ADAL" clId="{0B5788D5-F4D7-42C7-953B-DE9FCE2C8AE8}" dt="2023-09-08T12:09:10.224" v="2594" actId="20577"/>
          <ac:spMkLst>
            <pc:docMk/>
            <pc:sldMk cId="4192472976" sldId="296"/>
            <ac:spMk id="2" creationId="{1CA61330-F938-4DC4-99FB-3856D80B496A}"/>
          </ac:spMkLst>
        </pc:spChg>
        <pc:spChg chg="add mod">
          <ac:chgData name="Clementine Maure" userId="90687c2a-158e-4dff-b676-5c2a44d1b90d" providerId="ADAL" clId="{0B5788D5-F4D7-42C7-953B-DE9FCE2C8AE8}" dt="2023-09-04T14:19:17.414" v="1432"/>
          <ac:spMkLst>
            <pc:docMk/>
            <pc:sldMk cId="4192472976" sldId="296"/>
            <ac:spMk id="3" creationId="{483D50F6-2670-23A3-0E14-E0E2386FD0BD}"/>
          </ac:spMkLst>
        </pc:spChg>
        <pc:spChg chg="add del mod">
          <ac:chgData name="Clementine Maure" userId="90687c2a-158e-4dff-b676-5c2a44d1b90d" providerId="ADAL" clId="{0B5788D5-F4D7-42C7-953B-DE9FCE2C8AE8}" dt="2023-09-05T11:59:27.594" v="2097" actId="478"/>
          <ac:spMkLst>
            <pc:docMk/>
            <pc:sldMk cId="4192472976" sldId="296"/>
            <ac:spMk id="9" creationId="{1EC2C7EB-53DA-FBC7-9FD1-8ECD4EE0F33A}"/>
          </ac:spMkLst>
        </pc:spChg>
        <pc:spChg chg="add mod">
          <ac:chgData name="Clementine Maure" userId="90687c2a-158e-4dff-b676-5c2a44d1b90d" providerId="ADAL" clId="{0B5788D5-F4D7-42C7-953B-DE9FCE2C8AE8}" dt="2023-09-05T11:59:25.754" v="2096"/>
          <ac:spMkLst>
            <pc:docMk/>
            <pc:sldMk cId="4192472976" sldId="296"/>
            <ac:spMk id="11" creationId="{72BA5AAF-E52E-04A5-592C-408E4A336310}"/>
          </ac:spMkLst>
        </pc:spChg>
        <pc:spChg chg="add del mod">
          <ac:chgData name="Clementine Maure" userId="90687c2a-158e-4dff-b676-5c2a44d1b90d" providerId="ADAL" clId="{0B5788D5-F4D7-42C7-953B-DE9FCE2C8AE8}" dt="2023-09-08T12:09:48.135" v="2599" actId="478"/>
          <ac:spMkLst>
            <pc:docMk/>
            <pc:sldMk cId="4192472976" sldId="296"/>
            <ac:spMk id="13" creationId="{454A2C3C-9B9A-8591-691F-6F4E076E62AA}"/>
          </ac:spMkLst>
        </pc:spChg>
        <pc:spChg chg="del mod">
          <ac:chgData name="Clementine Maure" userId="90687c2a-158e-4dff-b676-5c2a44d1b90d" providerId="ADAL" clId="{0B5788D5-F4D7-42C7-953B-DE9FCE2C8AE8}" dt="2023-09-08T12:09:44.996" v="2598" actId="478"/>
          <ac:spMkLst>
            <pc:docMk/>
            <pc:sldMk cId="4192472976" sldId="296"/>
            <ac:spMk id="14" creationId="{21E258CA-ADDD-4C9A-AEF6-397F95619191}"/>
          </ac:spMkLst>
        </pc:spChg>
        <pc:spChg chg="del mod">
          <ac:chgData name="Clementine Maure" userId="90687c2a-158e-4dff-b676-5c2a44d1b90d" providerId="ADAL" clId="{0B5788D5-F4D7-42C7-953B-DE9FCE2C8AE8}" dt="2023-09-08T12:09:50.868" v="2600" actId="478"/>
          <ac:spMkLst>
            <pc:docMk/>
            <pc:sldMk cId="4192472976" sldId="296"/>
            <ac:spMk id="15" creationId="{3B7A81A0-B8BD-4521-8DA8-690270B5DE56}"/>
          </ac:spMkLst>
        </pc:spChg>
        <pc:spChg chg="add del mod">
          <ac:chgData name="Clementine Maure" userId="90687c2a-158e-4dff-b676-5c2a44d1b90d" providerId="ADAL" clId="{0B5788D5-F4D7-42C7-953B-DE9FCE2C8AE8}" dt="2023-09-08T12:14:31.656" v="2750" actId="478"/>
          <ac:spMkLst>
            <pc:docMk/>
            <pc:sldMk cId="4192472976" sldId="296"/>
            <ac:spMk id="16" creationId="{4A70A18F-EE0A-50CC-BBAD-971E9E6063E4}"/>
          </ac:spMkLst>
        </pc:spChg>
        <pc:spChg chg="add mod">
          <ac:chgData name="Clementine Maure" userId="90687c2a-158e-4dff-b676-5c2a44d1b90d" providerId="ADAL" clId="{0B5788D5-F4D7-42C7-953B-DE9FCE2C8AE8}" dt="2023-09-08T12:13:58.069" v="2723" actId="20577"/>
          <ac:spMkLst>
            <pc:docMk/>
            <pc:sldMk cId="4192472976" sldId="296"/>
            <ac:spMk id="18" creationId="{892FD25F-CE92-E8BB-7453-A17405B0D1A5}"/>
          </ac:spMkLst>
        </pc:spChg>
        <pc:spChg chg="add mod">
          <ac:chgData name="Clementine Maure" userId="90687c2a-158e-4dff-b676-5c2a44d1b90d" providerId="ADAL" clId="{0B5788D5-F4D7-42C7-953B-DE9FCE2C8AE8}" dt="2023-09-08T12:14:57.159" v="2765" actId="33524"/>
          <ac:spMkLst>
            <pc:docMk/>
            <pc:sldMk cId="4192472976" sldId="296"/>
            <ac:spMk id="21" creationId="{B859B155-160A-8263-6C0C-985871966A5A}"/>
          </ac:spMkLst>
        </pc:spChg>
        <pc:graphicFrameChg chg="del mod">
          <ac:chgData name="Clementine Maure" userId="90687c2a-158e-4dff-b676-5c2a44d1b90d" providerId="ADAL" clId="{0B5788D5-F4D7-42C7-953B-DE9FCE2C8AE8}" dt="2023-09-08T12:12:47.468" v="2612" actId="478"/>
          <ac:graphicFrameMkLst>
            <pc:docMk/>
            <pc:sldMk cId="4192472976" sldId="296"/>
            <ac:graphicFrameMk id="19" creationId="{3362F9A6-6C57-648C-CAC7-7362DCE8C761}"/>
          </ac:graphicFrameMkLst>
        </pc:graphicFrameChg>
        <pc:picChg chg="del mod">
          <ac:chgData name="Clementine Maure" userId="90687c2a-158e-4dff-b676-5c2a44d1b90d" providerId="ADAL" clId="{0B5788D5-F4D7-42C7-953B-DE9FCE2C8AE8}" dt="2023-09-08T12:09:57.439" v="2602" actId="478"/>
          <ac:picMkLst>
            <pc:docMk/>
            <pc:sldMk cId="4192472976" sldId="296"/>
            <ac:picMk id="4" creationId="{33019D6B-3771-C24C-1FA0-F790F8E52B1B}"/>
          </ac:picMkLst>
        </pc:picChg>
        <pc:picChg chg="add del mod">
          <ac:chgData name="Clementine Maure" userId="90687c2a-158e-4dff-b676-5c2a44d1b90d" providerId="ADAL" clId="{0B5788D5-F4D7-42C7-953B-DE9FCE2C8AE8}" dt="2023-09-08T12:11:43.404" v="2610" actId="478"/>
          <ac:picMkLst>
            <pc:docMk/>
            <pc:sldMk cId="4192472976" sldId="296"/>
            <ac:picMk id="5" creationId="{9708776C-BDC0-A358-0EE7-1C94931831B8}"/>
          </ac:picMkLst>
        </pc:picChg>
        <pc:picChg chg="del mod">
          <ac:chgData name="Clementine Maure" userId="90687c2a-158e-4dff-b676-5c2a44d1b90d" providerId="ADAL" clId="{0B5788D5-F4D7-42C7-953B-DE9FCE2C8AE8}" dt="2023-09-08T12:09:57.439" v="2602" actId="478"/>
          <ac:picMkLst>
            <pc:docMk/>
            <pc:sldMk cId="4192472976" sldId="296"/>
            <ac:picMk id="6" creationId="{9172BD78-6424-53D7-487D-8F79308F20C6}"/>
          </ac:picMkLst>
        </pc:picChg>
        <pc:picChg chg="add del mod">
          <ac:chgData name="Clementine Maure" userId="90687c2a-158e-4dff-b676-5c2a44d1b90d" providerId="ADAL" clId="{0B5788D5-F4D7-42C7-953B-DE9FCE2C8AE8}" dt="2023-09-08T12:09:57.439" v="2602" actId="478"/>
          <ac:picMkLst>
            <pc:docMk/>
            <pc:sldMk cId="4192472976" sldId="296"/>
            <ac:picMk id="7" creationId="{81E5846E-443F-2461-699D-67130C9DC3FE}"/>
          </ac:picMkLst>
        </pc:picChg>
        <pc:picChg chg="del mod">
          <ac:chgData name="Clementine Maure" userId="90687c2a-158e-4dff-b676-5c2a44d1b90d" providerId="ADAL" clId="{0B5788D5-F4D7-42C7-953B-DE9FCE2C8AE8}" dt="2023-09-08T12:09:57.439" v="2602" actId="478"/>
          <ac:picMkLst>
            <pc:docMk/>
            <pc:sldMk cId="4192472976" sldId="296"/>
            <ac:picMk id="8" creationId="{A75884B6-6BEC-8676-7727-CF4459170CDF}"/>
          </ac:picMkLst>
        </pc:picChg>
        <pc:picChg chg="del mod">
          <ac:chgData name="Clementine Maure" userId="90687c2a-158e-4dff-b676-5c2a44d1b90d" providerId="ADAL" clId="{0B5788D5-F4D7-42C7-953B-DE9FCE2C8AE8}" dt="2023-09-08T12:09:57.439" v="2602" actId="478"/>
          <ac:picMkLst>
            <pc:docMk/>
            <pc:sldMk cId="4192472976" sldId="296"/>
            <ac:picMk id="10" creationId="{344391C8-94D9-B77D-D6D1-FB52CCD922C4}"/>
          </ac:picMkLst>
        </pc:picChg>
        <pc:picChg chg="add del mod">
          <ac:chgData name="Clementine Maure" userId="90687c2a-158e-4dff-b676-5c2a44d1b90d" providerId="ADAL" clId="{0B5788D5-F4D7-42C7-953B-DE9FCE2C8AE8}" dt="2023-09-08T12:11:38.657" v="2608" actId="478"/>
          <ac:picMkLst>
            <pc:docMk/>
            <pc:sldMk cId="4192472976" sldId="296"/>
            <ac:picMk id="12" creationId="{2B3A06F2-2B8E-B0DF-7FD4-A11BBCCFF287}"/>
          </ac:picMkLst>
        </pc:picChg>
        <pc:picChg chg="add mod ord">
          <ac:chgData name="Clementine Maure" userId="90687c2a-158e-4dff-b676-5c2a44d1b90d" providerId="ADAL" clId="{0B5788D5-F4D7-42C7-953B-DE9FCE2C8AE8}" dt="2023-09-08T12:11:14.089" v="2606" actId="167"/>
          <ac:picMkLst>
            <pc:docMk/>
            <pc:sldMk cId="4192472976" sldId="296"/>
            <ac:picMk id="17" creationId="{11BB982E-371C-74EB-9781-B90358D1AC00}"/>
          </ac:picMkLst>
        </pc:picChg>
        <pc:picChg chg="add mod">
          <ac:chgData name="Clementine Maure" userId="90687c2a-158e-4dff-b676-5c2a44d1b90d" providerId="ADAL" clId="{0B5788D5-F4D7-42C7-953B-DE9FCE2C8AE8}" dt="2023-09-08T12:12:55.437" v="2614" actId="1076"/>
          <ac:picMkLst>
            <pc:docMk/>
            <pc:sldMk cId="4192472976" sldId="296"/>
            <ac:picMk id="20" creationId="{749AC134-19B9-6CEE-C964-9C2491440872}"/>
          </ac:picMkLst>
        </pc:picChg>
        <pc:picChg chg="add mod modCrop">
          <ac:chgData name="Clementine Maure" userId="90687c2a-158e-4dff-b676-5c2a44d1b90d" providerId="ADAL" clId="{0B5788D5-F4D7-42C7-953B-DE9FCE2C8AE8}" dt="2023-09-08T12:16:13.651" v="2769" actId="732"/>
          <ac:picMkLst>
            <pc:docMk/>
            <pc:sldMk cId="4192472976" sldId="296"/>
            <ac:picMk id="23" creationId="{B0A47CD1-BEF8-5E25-E744-2E668BFFC583}"/>
          </ac:picMkLst>
        </pc:picChg>
        <pc:picChg chg="del">
          <ac:chgData name="Clementine Maure" userId="90687c2a-158e-4dff-b676-5c2a44d1b90d" providerId="ADAL" clId="{0B5788D5-F4D7-42C7-953B-DE9FCE2C8AE8}" dt="2023-09-05T11:56:31.612" v="2076" actId="478"/>
          <ac:picMkLst>
            <pc:docMk/>
            <pc:sldMk cId="4192472976" sldId="296"/>
            <ac:picMk id="6152" creationId="{AFACEE0B-4C20-4836-B92A-DF3FDFDADD53}"/>
          </ac:picMkLst>
        </pc:picChg>
        <pc:picChg chg="del mod">
          <ac:chgData name="Clementine Maure" userId="90687c2a-158e-4dff-b676-5c2a44d1b90d" providerId="ADAL" clId="{0B5788D5-F4D7-42C7-953B-DE9FCE2C8AE8}" dt="2023-09-08T12:09:57.439" v="2602" actId="478"/>
          <ac:picMkLst>
            <pc:docMk/>
            <pc:sldMk cId="4192472976" sldId="296"/>
            <ac:picMk id="6154" creationId="{BE229221-5669-498A-9941-0A03D22B141A}"/>
          </ac:picMkLst>
        </pc:picChg>
        <pc:picChg chg="del">
          <ac:chgData name="Clementine Maure" userId="90687c2a-158e-4dff-b676-5c2a44d1b90d" providerId="ADAL" clId="{0B5788D5-F4D7-42C7-953B-DE9FCE2C8AE8}" dt="2023-09-05T11:56:35.139" v="2078" actId="478"/>
          <ac:picMkLst>
            <pc:docMk/>
            <pc:sldMk cId="4192472976" sldId="296"/>
            <ac:picMk id="6158" creationId="{4ABC5E1D-6EBA-4989-A5CE-99CDBF3AA782}"/>
          </ac:picMkLst>
        </pc:picChg>
        <pc:picChg chg="del mod">
          <ac:chgData name="Clementine Maure" userId="90687c2a-158e-4dff-b676-5c2a44d1b90d" providerId="ADAL" clId="{0B5788D5-F4D7-42C7-953B-DE9FCE2C8AE8}" dt="2023-09-08T12:09:52.590" v="2601" actId="478"/>
          <ac:picMkLst>
            <pc:docMk/>
            <pc:sldMk cId="4192472976" sldId="296"/>
            <ac:picMk id="6162" creationId="{418B322C-0BA7-492C-8B4C-A7F21FC212A7}"/>
          </ac:picMkLst>
        </pc:picChg>
      </pc:sldChg>
      <pc:sldChg chg="addSp delSp modSp mod delCm modCm">
        <pc:chgData name="Clementine Maure" userId="90687c2a-158e-4dff-b676-5c2a44d1b90d" providerId="ADAL" clId="{0B5788D5-F4D7-42C7-953B-DE9FCE2C8AE8}" dt="2023-09-06T09:07:08.609" v="2557"/>
        <pc:sldMkLst>
          <pc:docMk/>
          <pc:sldMk cId="3844634474" sldId="297"/>
        </pc:sldMkLst>
        <pc:spChg chg="add mod">
          <ac:chgData name="Clementine Maure" userId="90687c2a-158e-4dff-b676-5c2a44d1b90d" providerId="ADAL" clId="{0B5788D5-F4D7-42C7-953B-DE9FCE2C8AE8}" dt="2023-09-04T13:54:43.828" v="1266"/>
          <ac:spMkLst>
            <pc:docMk/>
            <pc:sldMk cId="3844634474" sldId="297"/>
            <ac:spMk id="2" creationId="{24D5DE40-54F0-B0B5-A8B1-9D2C5C0302B4}"/>
          </ac:spMkLst>
        </pc:spChg>
        <pc:spChg chg="mod">
          <ac:chgData name="Clementine Maure" userId="90687c2a-158e-4dff-b676-5c2a44d1b90d" providerId="ADAL" clId="{0B5788D5-F4D7-42C7-953B-DE9FCE2C8AE8}" dt="2023-09-04T13:55:41.874" v="1273" actId="2711"/>
          <ac:spMkLst>
            <pc:docMk/>
            <pc:sldMk cId="3844634474" sldId="297"/>
            <ac:spMk id="3" creationId="{82A2BC66-867A-C895-45C6-A265D3ED1992}"/>
          </ac:spMkLst>
        </pc:spChg>
        <pc:spChg chg="add del mod">
          <ac:chgData name="Clementine Maure" userId="90687c2a-158e-4dff-b676-5c2a44d1b90d" providerId="ADAL" clId="{0B5788D5-F4D7-42C7-953B-DE9FCE2C8AE8}" dt="2023-09-05T11:58:54.398" v="2089" actId="478"/>
          <ac:spMkLst>
            <pc:docMk/>
            <pc:sldMk cId="3844634474" sldId="297"/>
            <ac:spMk id="4" creationId="{FF44F46D-DDB7-FA3B-A529-82A40FDC6A72}"/>
          </ac:spMkLst>
        </pc:spChg>
        <pc:spChg chg="mod">
          <ac:chgData name="Clementine Maure" userId="90687c2a-158e-4dff-b676-5c2a44d1b90d" providerId="ADAL" clId="{0B5788D5-F4D7-42C7-953B-DE9FCE2C8AE8}" dt="2023-09-04T13:56:13.455" v="1287" actId="20577"/>
          <ac:spMkLst>
            <pc:docMk/>
            <pc:sldMk cId="3844634474" sldId="297"/>
            <ac:spMk id="5" creationId="{002F07CE-8ED7-A950-44AB-7A7F35BB2138}"/>
          </ac:spMkLst>
        </pc:spChg>
        <pc:spChg chg="add mod">
          <ac:chgData name="Clementine Maure" userId="90687c2a-158e-4dff-b676-5c2a44d1b90d" providerId="ADAL" clId="{0B5788D5-F4D7-42C7-953B-DE9FCE2C8AE8}" dt="2023-09-05T11:58:52.398" v="2088"/>
          <ac:spMkLst>
            <pc:docMk/>
            <pc:sldMk cId="3844634474" sldId="297"/>
            <ac:spMk id="6" creationId="{DE9D8B94-62EE-9C76-96A5-0517622318C9}"/>
          </ac:spMkLst>
        </pc:spChg>
        <pc:spChg chg="mod">
          <ac:chgData name="Clementine Maure" userId="90687c2a-158e-4dff-b676-5c2a44d1b90d" providerId="ADAL" clId="{0B5788D5-F4D7-42C7-953B-DE9FCE2C8AE8}" dt="2023-09-04T13:55:46.848" v="1274" actId="2711"/>
          <ac:spMkLst>
            <pc:docMk/>
            <pc:sldMk cId="3844634474" sldId="297"/>
            <ac:spMk id="10" creationId="{53368696-5862-0433-9019-93D99D8E773E}"/>
          </ac:spMkLst>
        </pc:spChg>
        <pc:spChg chg="mod">
          <ac:chgData name="Clementine Maure" userId="90687c2a-158e-4dff-b676-5c2a44d1b90d" providerId="ADAL" clId="{0B5788D5-F4D7-42C7-953B-DE9FCE2C8AE8}" dt="2023-09-05T12:16:08.629" v="2452" actId="1076"/>
          <ac:spMkLst>
            <pc:docMk/>
            <pc:sldMk cId="3844634474" sldId="297"/>
            <ac:spMk id="21" creationId="{68CCABAE-C3F0-5891-72F2-90CFDD7EFEEB}"/>
          </ac:spMkLst>
        </pc:spChg>
        <pc:picChg chg="add mod">
          <ac:chgData name="Clementine Maure" userId="90687c2a-158e-4dff-b676-5c2a44d1b90d" providerId="ADAL" clId="{0B5788D5-F4D7-42C7-953B-DE9FCE2C8AE8}" dt="2023-09-05T12:09:20.083" v="2223"/>
          <ac:picMkLst>
            <pc:docMk/>
            <pc:sldMk cId="3844634474" sldId="297"/>
            <ac:picMk id="7" creationId="{EC7D5743-B483-7D73-B517-88713477027A}"/>
          </ac:picMkLst>
        </pc:picChg>
        <pc:picChg chg="del mod">
          <ac:chgData name="Clementine Maure" userId="90687c2a-158e-4dff-b676-5c2a44d1b90d" providerId="ADAL" clId="{0B5788D5-F4D7-42C7-953B-DE9FCE2C8AE8}" dt="2023-09-04T13:56:28.215" v="1288" actId="478"/>
          <ac:picMkLst>
            <pc:docMk/>
            <pc:sldMk cId="3844634474" sldId="297"/>
            <ac:picMk id="20" creationId="{3B513A61-D23F-783B-3326-D1232A296D4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Clementine Maure" userId="90687c2a-158e-4dff-b676-5c2a44d1b90d" providerId="ADAL" clId="{0B5788D5-F4D7-42C7-953B-DE9FCE2C8AE8}" dt="2023-09-06T09:07:08.609" v="2557"/>
              <pc2:cmMkLst xmlns:pc2="http://schemas.microsoft.com/office/powerpoint/2019/9/main/command">
                <pc:docMk/>
                <pc:sldMk cId="3844634474" sldId="297"/>
                <pc2:cmMk id="{027D3012-081A-40C6-86DC-C3CDC53BAFCC}"/>
              </pc2:cmMkLst>
            </pc226:cmChg>
          </p:ext>
        </pc:extLst>
      </pc:sldChg>
      <pc:sldChg chg="addSp delSp modSp del mod">
        <pc:chgData name="Clementine Maure" userId="90687c2a-158e-4dff-b676-5c2a44d1b90d" providerId="ADAL" clId="{0B5788D5-F4D7-42C7-953B-DE9FCE2C8AE8}" dt="2023-09-05T07:34:19.166" v="1725" actId="2696"/>
        <pc:sldMkLst>
          <pc:docMk/>
          <pc:sldMk cId="2995516888" sldId="341"/>
        </pc:sldMkLst>
        <pc:spChg chg="mod">
          <ac:chgData name="Clementine Maure" userId="90687c2a-158e-4dff-b676-5c2a44d1b90d" providerId="ADAL" clId="{0B5788D5-F4D7-42C7-953B-DE9FCE2C8AE8}" dt="2023-09-04T12:47:29.505" v="257" actId="14100"/>
          <ac:spMkLst>
            <pc:docMk/>
            <pc:sldMk cId="2995516888" sldId="341"/>
            <ac:spMk id="2" creationId="{C33FFF80-BBD2-568E-5238-A171286DA8A4}"/>
          </ac:spMkLst>
        </pc:spChg>
        <pc:spChg chg="del mod">
          <ac:chgData name="Clementine Maure" userId="90687c2a-158e-4dff-b676-5c2a44d1b90d" providerId="ADAL" clId="{0B5788D5-F4D7-42C7-953B-DE9FCE2C8AE8}" dt="2023-09-04T12:47:55.971" v="273" actId="478"/>
          <ac:spMkLst>
            <pc:docMk/>
            <pc:sldMk cId="2995516888" sldId="341"/>
            <ac:spMk id="5" creationId="{C1BF6D7F-98CA-9AE6-BEF9-AB0C7906A228}"/>
          </ac:spMkLst>
        </pc:spChg>
        <pc:spChg chg="mod">
          <ac:chgData name="Clementine Maure" userId="90687c2a-158e-4dff-b676-5c2a44d1b90d" providerId="ADAL" clId="{0B5788D5-F4D7-42C7-953B-DE9FCE2C8AE8}" dt="2023-09-04T12:47:41.947" v="270" actId="207"/>
          <ac:spMkLst>
            <pc:docMk/>
            <pc:sldMk cId="2995516888" sldId="341"/>
            <ac:spMk id="278" creationId="{00000000-0000-0000-0000-000000000000}"/>
          </ac:spMkLst>
        </pc:spChg>
        <pc:picChg chg="add mod">
          <ac:chgData name="Clementine Maure" userId="90687c2a-158e-4dff-b676-5c2a44d1b90d" providerId="ADAL" clId="{0B5788D5-F4D7-42C7-953B-DE9FCE2C8AE8}" dt="2023-09-04T12:49:03.851" v="278" actId="1076"/>
          <ac:picMkLst>
            <pc:docMk/>
            <pc:sldMk cId="2995516888" sldId="341"/>
            <ac:picMk id="6" creationId="{7B0B44C7-A267-50A3-3707-76A44842552A}"/>
          </ac:picMkLst>
        </pc:picChg>
        <pc:picChg chg="mod ord">
          <ac:chgData name="Clementine Maure" userId="90687c2a-158e-4dff-b676-5c2a44d1b90d" providerId="ADAL" clId="{0B5788D5-F4D7-42C7-953B-DE9FCE2C8AE8}" dt="2023-09-04T12:50:11.233" v="286" actId="1076"/>
          <ac:picMkLst>
            <pc:docMk/>
            <pc:sldMk cId="2995516888" sldId="341"/>
            <ac:picMk id="7" creationId="{3018BBFA-43C9-762F-2E1D-0D0A3F4A2AEF}"/>
          </ac:picMkLst>
        </pc:picChg>
        <pc:picChg chg="add mod">
          <ac:chgData name="Clementine Maure" userId="90687c2a-158e-4dff-b676-5c2a44d1b90d" providerId="ADAL" clId="{0B5788D5-F4D7-42C7-953B-DE9FCE2C8AE8}" dt="2023-09-04T12:50:17.428" v="288" actId="14100"/>
          <ac:picMkLst>
            <pc:docMk/>
            <pc:sldMk cId="2995516888" sldId="341"/>
            <ac:picMk id="9" creationId="{39BD1E49-A5EA-455A-D2C1-89B40A3545E7}"/>
          </ac:picMkLst>
        </pc:picChg>
      </pc:sldChg>
      <pc:sldChg chg="addSp delSp modSp mod">
        <pc:chgData name="Clementine Maure" userId="90687c2a-158e-4dff-b676-5c2a44d1b90d" providerId="ADAL" clId="{0B5788D5-F4D7-42C7-953B-DE9FCE2C8AE8}" dt="2023-09-05T11:57:59.048" v="2084" actId="478"/>
        <pc:sldMkLst>
          <pc:docMk/>
          <pc:sldMk cId="55350587" sldId="342"/>
        </pc:sldMkLst>
        <pc:spChg chg="add del mod">
          <ac:chgData name="Clementine Maure" userId="90687c2a-158e-4dff-b676-5c2a44d1b90d" providerId="ADAL" clId="{0B5788D5-F4D7-42C7-953B-DE9FCE2C8AE8}" dt="2023-09-05T07:03:54.954" v="1537" actId="478"/>
          <ac:spMkLst>
            <pc:docMk/>
            <pc:sldMk cId="55350587" sldId="342"/>
            <ac:spMk id="2" creationId="{B7E82D7C-19EC-45DF-25B0-3B5501A2E8DF}"/>
          </ac:spMkLst>
        </pc:spChg>
        <pc:spChg chg="add del mod">
          <ac:chgData name="Clementine Maure" userId="90687c2a-158e-4dff-b676-5c2a44d1b90d" providerId="ADAL" clId="{0B5788D5-F4D7-42C7-953B-DE9FCE2C8AE8}" dt="2023-09-05T11:57:59.048" v="2084" actId="478"/>
          <ac:spMkLst>
            <pc:docMk/>
            <pc:sldMk cId="55350587" sldId="342"/>
            <ac:spMk id="2" creationId="{BF9FF8C7-9641-4135-E7A4-E56CA0FA5C34}"/>
          </ac:spMkLst>
        </pc:spChg>
        <pc:spChg chg="mod">
          <ac:chgData name="Clementine Maure" userId="90687c2a-158e-4dff-b676-5c2a44d1b90d" providerId="ADAL" clId="{0B5788D5-F4D7-42C7-953B-DE9FCE2C8AE8}" dt="2023-09-04T12:58:26.823" v="393" actId="20577"/>
          <ac:spMkLst>
            <pc:docMk/>
            <pc:sldMk cId="55350587" sldId="342"/>
            <ac:spMk id="4" creationId="{D731C402-B92C-D982-7424-B8531365713B}"/>
          </ac:spMkLst>
        </pc:spChg>
        <pc:spChg chg="add del mod">
          <ac:chgData name="Clementine Maure" userId="90687c2a-158e-4dff-b676-5c2a44d1b90d" providerId="ADAL" clId="{0B5788D5-F4D7-42C7-953B-DE9FCE2C8AE8}" dt="2023-09-05T07:04:23.923" v="1542" actId="12084"/>
          <ac:spMkLst>
            <pc:docMk/>
            <pc:sldMk cId="55350587" sldId="342"/>
            <ac:spMk id="5" creationId="{C2FA51CA-8175-45C1-0157-701B987E3E6D}"/>
          </ac:spMkLst>
        </pc:spChg>
        <pc:spChg chg="del mod">
          <ac:chgData name="Clementine Maure" userId="90687c2a-158e-4dff-b676-5c2a44d1b90d" providerId="ADAL" clId="{0B5788D5-F4D7-42C7-953B-DE9FCE2C8AE8}" dt="2023-09-04T12:58:46.940" v="395" actId="478"/>
          <ac:spMkLst>
            <pc:docMk/>
            <pc:sldMk cId="55350587" sldId="342"/>
            <ac:spMk id="6" creationId="{24AC7877-99B3-F96A-6BB7-644476DAE26C}"/>
          </ac:spMkLst>
        </pc:spChg>
        <pc:spChg chg="add del mod">
          <ac:chgData name="Clementine Maure" userId="90687c2a-158e-4dff-b676-5c2a44d1b90d" providerId="ADAL" clId="{0B5788D5-F4D7-42C7-953B-DE9FCE2C8AE8}" dt="2023-09-05T07:04:54.823" v="1546" actId="11529"/>
          <ac:spMkLst>
            <pc:docMk/>
            <pc:sldMk cId="55350587" sldId="342"/>
            <ac:spMk id="8" creationId="{B5C7463A-013A-F117-D7F1-995CDB884334}"/>
          </ac:spMkLst>
        </pc:spChg>
        <pc:spChg chg="del">
          <ac:chgData name="Clementine Maure" userId="90687c2a-158e-4dff-b676-5c2a44d1b90d" providerId="ADAL" clId="{0B5788D5-F4D7-42C7-953B-DE9FCE2C8AE8}" dt="2023-09-04T12:58:49.893" v="396" actId="478"/>
          <ac:spMkLst>
            <pc:docMk/>
            <pc:sldMk cId="55350587" sldId="342"/>
            <ac:spMk id="9" creationId="{576084CD-711F-C6F1-A6F3-C6A485AFFEF5}"/>
          </ac:spMkLst>
        </pc:spChg>
        <pc:spChg chg="add del mod">
          <ac:chgData name="Clementine Maure" userId="90687c2a-158e-4dff-b676-5c2a44d1b90d" providerId="ADAL" clId="{0B5788D5-F4D7-42C7-953B-DE9FCE2C8AE8}" dt="2023-09-05T07:04:14.128" v="1541" actId="478"/>
          <ac:spMkLst>
            <pc:docMk/>
            <pc:sldMk cId="55350587" sldId="342"/>
            <ac:spMk id="10" creationId="{DAC84123-5866-D75B-DE2A-855B893B3423}"/>
          </ac:spMkLst>
        </pc:spChg>
        <pc:spChg chg="mod">
          <ac:chgData name="Clementine Maure" userId="90687c2a-158e-4dff-b676-5c2a44d1b90d" providerId="ADAL" clId="{0B5788D5-F4D7-42C7-953B-DE9FCE2C8AE8}" dt="2023-09-05T07:06:37.855" v="1557"/>
          <ac:spMkLst>
            <pc:docMk/>
            <pc:sldMk cId="55350587" sldId="342"/>
            <ac:spMk id="11" creationId="{D8E4AA54-471C-9C2A-883A-DBDE8E182ECA}"/>
          </ac:spMkLst>
        </pc:spChg>
        <pc:spChg chg="mod">
          <ac:chgData name="Clementine Maure" userId="90687c2a-158e-4dff-b676-5c2a44d1b90d" providerId="ADAL" clId="{0B5788D5-F4D7-42C7-953B-DE9FCE2C8AE8}" dt="2023-09-05T07:06:37.855" v="1557"/>
          <ac:spMkLst>
            <pc:docMk/>
            <pc:sldMk cId="55350587" sldId="342"/>
            <ac:spMk id="13" creationId="{6DA0212D-84B5-0B82-3121-094CC3235741}"/>
          </ac:spMkLst>
        </pc:spChg>
        <pc:spChg chg="mod">
          <ac:chgData name="Clementine Maure" userId="90687c2a-158e-4dff-b676-5c2a44d1b90d" providerId="ADAL" clId="{0B5788D5-F4D7-42C7-953B-DE9FCE2C8AE8}" dt="2023-09-05T07:06:37.855" v="1557"/>
          <ac:spMkLst>
            <pc:docMk/>
            <pc:sldMk cId="55350587" sldId="342"/>
            <ac:spMk id="15" creationId="{D5B5F9E8-F178-05FF-2A0E-C19C5F2DFC34}"/>
          </ac:spMkLst>
        </pc:spChg>
        <pc:spChg chg="mod">
          <ac:chgData name="Clementine Maure" userId="90687c2a-158e-4dff-b676-5c2a44d1b90d" providerId="ADAL" clId="{0B5788D5-F4D7-42C7-953B-DE9FCE2C8AE8}" dt="2023-09-05T07:06:37.855" v="1557"/>
          <ac:spMkLst>
            <pc:docMk/>
            <pc:sldMk cId="55350587" sldId="342"/>
            <ac:spMk id="16" creationId="{EB490C54-406A-DD84-9A10-5392AE2CE5AF}"/>
          </ac:spMkLst>
        </pc:spChg>
        <pc:spChg chg="mod">
          <ac:chgData name="Clementine Maure" userId="90687c2a-158e-4dff-b676-5c2a44d1b90d" providerId="ADAL" clId="{0B5788D5-F4D7-42C7-953B-DE9FCE2C8AE8}" dt="2023-09-05T07:06:37.855" v="1557"/>
          <ac:spMkLst>
            <pc:docMk/>
            <pc:sldMk cId="55350587" sldId="342"/>
            <ac:spMk id="18" creationId="{D1A309BA-DC50-5802-B1B2-9C486597E52E}"/>
          </ac:spMkLst>
        </pc:spChg>
        <pc:spChg chg="mod">
          <ac:chgData name="Clementine Maure" userId="90687c2a-158e-4dff-b676-5c2a44d1b90d" providerId="ADAL" clId="{0B5788D5-F4D7-42C7-953B-DE9FCE2C8AE8}" dt="2023-09-05T07:06:37.855" v="1557"/>
          <ac:spMkLst>
            <pc:docMk/>
            <pc:sldMk cId="55350587" sldId="342"/>
            <ac:spMk id="19" creationId="{EAF27DC1-391C-0903-BDE9-DF42E4A285D8}"/>
          </ac:spMkLst>
        </pc:spChg>
        <pc:spChg chg="mod">
          <ac:chgData name="Clementine Maure" userId="90687c2a-158e-4dff-b676-5c2a44d1b90d" providerId="ADAL" clId="{0B5788D5-F4D7-42C7-953B-DE9FCE2C8AE8}" dt="2023-09-05T07:06:37.855" v="1557"/>
          <ac:spMkLst>
            <pc:docMk/>
            <pc:sldMk cId="55350587" sldId="342"/>
            <ac:spMk id="21" creationId="{FB949776-7D57-C867-A898-B4F68C7DDE84}"/>
          </ac:spMkLst>
        </pc:spChg>
        <pc:spChg chg="mod">
          <ac:chgData name="Clementine Maure" userId="90687c2a-158e-4dff-b676-5c2a44d1b90d" providerId="ADAL" clId="{0B5788D5-F4D7-42C7-953B-DE9FCE2C8AE8}" dt="2023-09-05T07:06:37.855" v="1557"/>
          <ac:spMkLst>
            <pc:docMk/>
            <pc:sldMk cId="55350587" sldId="342"/>
            <ac:spMk id="22" creationId="{2F01631B-62A9-5E20-4410-DE070334F438}"/>
          </ac:spMkLst>
        </pc:spChg>
        <pc:spChg chg="mod">
          <ac:chgData name="Clementine Maure" userId="90687c2a-158e-4dff-b676-5c2a44d1b90d" providerId="ADAL" clId="{0B5788D5-F4D7-42C7-953B-DE9FCE2C8AE8}" dt="2023-09-05T07:06:37.855" v="1557"/>
          <ac:spMkLst>
            <pc:docMk/>
            <pc:sldMk cId="55350587" sldId="342"/>
            <ac:spMk id="24" creationId="{2577F668-73E2-ABD5-7232-16CDCCA7811F}"/>
          </ac:spMkLst>
        </pc:spChg>
        <pc:spChg chg="mod">
          <ac:chgData name="Clementine Maure" userId="90687c2a-158e-4dff-b676-5c2a44d1b90d" providerId="ADAL" clId="{0B5788D5-F4D7-42C7-953B-DE9FCE2C8AE8}" dt="2023-09-05T07:06:37.855" v="1557"/>
          <ac:spMkLst>
            <pc:docMk/>
            <pc:sldMk cId="55350587" sldId="342"/>
            <ac:spMk id="25" creationId="{D534BF83-3888-3727-F150-956C444B5C9C}"/>
          </ac:spMkLst>
        </pc:spChg>
        <pc:spChg chg="mod">
          <ac:chgData name="Clementine Maure" userId="90687c2a-158e-4dff-b676-5c2a44d1b90d" providerId="ADAL" clId="{0B5788D5-F4D7-42C7-953B-DE9FCE2C8AE8}" dt="2023-09-05T07:06:37.855" v="1557"/>
          <ac:spMkLst>
            <pc:docMk/>
            <pc:sldMk cId="55350587" sldId="342"/>
            <ac:spMk id="27" creationId="{EC67DB9B-CD89-FDB0-C4AF-845A348ADE21}"/>
          </ac:spMkLst>
        </pc:spChg>
        <pc:spChg chg="mod">
          <ac:chgData name="Clementine Maure" userId="90687c2a-158e-4dff-b676-5c2a44d1b90d" providerId="ADAL" clId="{0B5788D5-F4D7-42C7-953B-DE9FCE2C8AE8}" dt="2023-09-05T07:06:37.855" v="1557"/>
          <ac:spMkLst>
            <pc:docMk/>
            <pc:sldMk cId="55350587" sldId="342"/>
            <ac:spMk id="28" creationId="{BD7DB8EF-DC13-4356-7CD5-BE589C873396}"/>
          </ac:spMkLst>
        </pc:spChg>
        <pc:spChg chg="mod">
          <ac:chgData name="Clementine Maure" userId="90687c2a-158e-4dff-b676-5c2a44d1b90d" providerId="ADAL" clId="{0B5788D5-F4D7-42C7-953B-DE9FCE2C8AE8}" dt="2023-09-05T07:06:37.855" v="1557"/>
          <ac:spMkLst>
            <pc:docMk/>
            <pc:sldMk cId="55350587" sldId="342"/>
            <ac:spMk id="30" creationId="{BE47EBE8-1264-1F08-FF16-120B2A8E4511}"/>
          </ac:spMkLst>
        </pc:spChg>
        <pc:spChg chg="mod">
          <ac:chgData name="Clementine Maure" userId="90687c2a-158e-4dff-b676-5c2a44d1b90d" providerId="ADAL" clId="{0B5788D5-F4D7-42C7-953B-DE9FCE2C8AE8}" dt="2023-09-05T07:06:37.855" v="1557"/>
          <ac:spMkLst>
            <pc:docMk/>
            <pc:sldMk cId="55350587" sldId="342"/>
            <ac:spMk id="31" creationId="{BAB1D535-2EB1-EA33-7191-12778C7E0150}"/>
          </ac:spMkLst>
        </pc:spChg>
        <pc:spChg chg="mod">
          <ac:chgData name="Clementine Maure" userId="90687c2a-158e-4dff-b676-5c2a44d1b90d" providerId="ADAL" clId="{0B5788D5-F4D7-42C7-953B-DE9FCE2C8AE8}" dt="2023-09-05T07:06:37.855" v="1557"/>
          <ac:spMkLst>
            <pc:docMk/>
            <pc:sldMk cId="55350587" sldId="342"/>
            <ac:spMk id="33" creationId="{2E259DC0-DFC1-6CD6-A962-DE9BEEDC3F31}"/>
          </ac:spMkLst>
        </pc:spChg>
        <pc:spChg chg="mod">
          <ac:chgData name="Clementine Maure" userId="90687c2a-158e-4dff-b676-5c2a44d1b90d" providerId="ADAL" clId="{0B5788D5-F4D7-42C7-953B-DE9FCE2C8AE8}" dt="2023-09-05T07:06:37.855" v="1557"/>
          <ac:spMkLst>
            <pc:docMk/>
            <pc:sldMk cId="55350587" sldId="342"/>
            <ac:spMk id="34" creationId="{1EAAA538-180E-DB5C-8878-064208B22184}"/>
          </ac:spMkLst>
        </pc:spChg>
        <pc:spChg chg="add del mod">
          <ac:chgData name="Clementine Maure" userId="90687c2a-158e-4dff-b676-5c2a44d1b90d" providerId="ADAL" clId="{0B5788D5-F4D7-42C7-953B-DE9FCE2C8AE8}" dt="2023-09-05T07:10:46.242" v="1588"/>
          <ac:spMkLst>
            <pc:docMk/>
            <pc:sldMk cId="55350587" sldId="342"/>
            <ac:spMk id="35" creationId="{77666DD9-32B3-4815-5730-E2F47CE4D7B1}"/>
          </ac:spMkLst>
        </pc:spChg>
        <pc:spChg chg="add del mod">
          <ac:chgData name="Clementine Maure" userId="90687c2a-158e-4dff-b676-5c2a44d1b90d" providerId="ADAL" clId="{0B5788D5-F4D7-42C7-953B-DE9FCE2C8AE8}" dt="2023-09-05T07:11:28.190" v="1617" actId="12084"/>
          <ac:spMkLst>
            <pc:docMk/>
            <pc:sldMk cId="55350587" sldId="342"/>
            <ac:spMk id="36" creationId="{59E0FB8B-E28F-D692-5199-E36FE687D303}"/>
          </ac:spMkLst>
        </pc:spChg>
        <pc:spChg chg="add del mod">
          <ac:chgData name="Clementine Maure" userId="90687c2a-158e-4dff-b676-5c2a44d1b90d" providerId="ADAL" clId="{0B5788D5-F4D7-42C7-953B-DE9FCE2C8AE8}" dt="2023-09-05T07:12:32.731" v="1639" actId="12084"/>
          <ac:spMkLst>
            <pc:docMk/>
            <pc:sldMk cId="55350587" sldId="342"/>
            <ac:spMk id="38" creationId="{B286AF5C-1C23-B695-31E6-C71907DABCC0}"/>
          </ac:spMkLst>
        </pc:spChg>
        <pc:grpChg chg="add del mod">
          <ac:chgData name="Clementine Maure" userId="90687c2a-158e-4dff-b676-5c2a44d1b90d" providerId="ADAL" clId="{0B5788D5-F4D7-42C7-953B-DE9FCE2C8AE8}" dt="2023-09-05T07:10:09.210" v="1582"/>
          <ac:grpSpMkLst>
            <pc:docMk/>
            <pc:sldMk cId="55350587" sldId="342"/>
            <ac:grpSpMk id="9" creationId="{E0B17357-10FC-B9DF-AA7F-B0E34E9F4927}"/>
          </ac:grpSpMkLst>
        </pc:grpChg>
        <pc:grpChg chg="add del mod">
          <ac:chgData name="Clementine Maure" userId="90687c2a-158e-4dff-b676-5c2a44d1b90d" providerId="ADAL" clId="{0B5788D5-F4D7-42C7-953B-DE9FCE2C8AE8}" dt="2023-09-05T07:10:09.210" v="1582"/>
          <ac:grpSpMkLst>
            <pc:docMk/>
            <pc:sldMk cId="55350587" sldId="342"/>
            <ac:grpSpMk id="14" creationId="{A6B6FEBB-089D-24BB-6840-3DBB9A9678B8}"/>
          </ac:grpSpMkLst>
        </pc:grpChg>
        <pc:grpChg chg="add del mod">
          <ac:chgData name="Clementine Maure" userId="90687c2a-158e-4dff-b676-5c2a44d1b90d" providerId="ADAL" clId="{0B5788D5-F4D7-42C7-953B-DE9FCE2C8AE8}" dt="2023-09-05T07:10:09.210" v="1582"/>
          <ac:grpSpMkLst>
            <pc:docMk/>
            <pc:sldMk cId="55350587" sldId="342"/>
            <ac:grpSpMk id="17" creationId="{8E16E995-A759-9FB4-8348-728A8B21768D}"/>
          </ac:grpSpMkLst>
        </pc:grpChg>
        <pc:grpChg chg="add del mod">
          <ac:chgData name="Clementine Maure" userId="90687c2a-158e-4dff-b676-5c2a44d1b90d" providerId="ADAL" clId="{0B5788D5-F4D7-42C7-953B-DE9FCE2C8AE8}" dt="2023-09-05T07:10:09.210" v="1582"/>
          <ac:grpSpMkLst>
            <pc:docMk/>
            <pc:sldMk cId="55350587" sldId="342"/>
            <ac:grpSpMk id="20" creationId="{8315B79B-718D-E98B-4CDD-88EFA3B9E560}"/>
          </ac:grpSpMkLst>
        </pc:grpChg>
        <pc:grpChg chg="add del mod">
          <ac:chgData name="Clementine Maure" userId="90687c2a-158e-4dff-b676-5c2a44d1b90d" providerId="ADAL" clId="{0B5788D5-F4D7-42C7-953B-DE9FCE2C8AE8}" dt="2023-09-05T07:10:09.210" v="1582"/>
          <ac:grpSpMkLst>
            <pc:docMk/>
            <pc:sldMk cId="55350587" sldId="342"/>
            <ac:grpSpMk id="23" creationId="{D5F62599-760F-6530-92CF-81C56CD7A295}"/>
          </ac:grpSpMkLst>
        </pc:grpChg>
        <pc:grpChg chg="add del mod">
          <ac:chgData name="Clementine Maure" userId="90687c2a-158e-4dff-b676-5c2a44d1b90d" providerId="ADAL" clId="{0B5788D5-F4D7-42C7-953B-DE9FCE2C8AE8}" dt="2023-09-05T07:10:09.210" v="1582"/>
          <ac:grpSpMkLst>
            <pc:docMk/>
            <pc:sldMk cId="55350587" sldId="342"/>
            <ac:grpSpMk id="26" creationId="{8B3B9804-AE1D-02BA-66FC-1211F18D44F6}"/>
          </ac:grpSpMkLst>
        </pc:grpChg>
        <pc:grpChg chg="add del mod">
          <ac:chgData name="Clementine Maure" userId="90687c2a-158e-4dff-b676-5c2a44d1b90d" providerId="ADAL" clId="{0B5788D5-F4D7-42C7-953B-DE9FCE2C8AE8}" dt="2023-09-05T07:10:09.210" v="1582"/>
          <ac:grpSpMkLst>
            <pc:docMk/>
            <pc:sldMk cId="55350587" sldId="342"/>
            <ac:grpSpMk id="29" creationId="{5E2356A2-AA53-4468-9A2E-79B2F153EB41}"/>
          </ac:grpSpMkLst>
        </pc:grpChg>
        <pc:grpChg chg="add del mod">
          <ac:chgData name="Clementine Maure" userId="90687c2a-158e-4dff-b676-5c2a44d1b90d" providerId="ADAL" clId="{0B5788D5-F4D7-42C7-953B-DE9FCE2C8AE8}" dt="2023-09-05T07:10:09.210" v="1582"/>
          <ac:grpSpMkLst>
            <pc:docMk/>
            <pc:sldMk cId="55350587" sldId="342"/>
            <ac:grpSpMk id="32" creationId="{98957DA6-30A7-FE67-E5A3-22D1EAD8CC2E}"/>
          </ac:grpSpMkLst>
        </pc:grpChg>
        <pc:graphicFrameChg chg="add del mod">
          <ac:chgData name="Clementine Maure" userId="90687c2a-158e-4dff-b676-5c2a44d1b90d" providerId="ADAL" clId="{0B5788D5-F4D7-42C7-953B-DE9FCE2C8AE8}" dt="2023-09-05T07:15:48.279" v="1671" actId="207"/>
          <ac:graphicFrameMkLst>
            <pc:docMk/>
            <pc:sldMk cId="55350587" sldId="342"/>
            <ac:graphicFrameMk id="6" creationId="{FCC52164-526F-AB5F-7C07-0F77BC1634AD}"/>
          </ac:graphicFrameMkLst>
        </pc:graphicFrameChg>
        <pc:graphicFrameChg chg="add del mod">
          <ac:chgData name="Clementine Maure" userId="90687c2a-158e-4dff-b676-5c2a44d1b90d" providerId="ADAL" clId="{0B5788D5-F4D7-42C7-953B-DE9FCE2C8AE8}" dt="2023-09-05T07:12:00.477" v="1626" actId="11529"/>
          <ac:graphicFrameMkLst>
            <pc:docMk/>
            <pc:sldMk cId="55350587" sldId="342"/>
            <ac:graphicFrameMk id="37" creationId="{4CE48FD2-F26F-DE0B-06EE-BC582A3913FD}"/>
          </ac:graphicFrameMkLst>
        </pc:graphicFrameChg>
        <pc:graphicFrameChg chg="add mod">
          <ac:chgData name="Clementine Maure" userId="90687c2a-158e-4dff-b676-5c2a44d1b90d" providerId="ADAL" clId="{0B5788D5-F4D7-42C7-953B-DE9FCE2C8AE8}" dt="2023-09-05T07:15:53.357" v="1672" actId="207"/>
          <ac:graphicFrameMkLst>
            <pc:docMk/>
            <pc:sldMk cId="55350587" sldId="342"/>
            <ac:graphicFrameMk id="39" creationId="{8C2EE2E5-7942-CB33-2B0E-88F1AC0A3505}"/>
          </ac:graphicFrameMkLst>
        </pc:graphicFrameChg>
      </pc:sldChg>
      <pc:sldChg chg="addSp delSp modSp add del mod ord delCm modCm">
        <pc:chgData name="Clementine Maure" userId="90687c2a-158e-4dff-b676-5c2a44d1b90d" providerId="ADAL" clId="{0B5788D5-F4D7-42C7-953B-DE9FCE2C8AE8}" dt="2023-09-06T09:06:23.204" v="2551"/>
        <pc:sldMkLst>
          <pc:docMk/>
          <pc:sldMk cId="1663385070" sldId="352"/>
        </pc:sldMkLst>
        <pc:spChg chg="add del mod">
          <ac:chgData name="Clementine Maure" userId="90687c2a-158e-4dff-b676-5c2a44d1b90d" providerId="ADAL" clId="{0B5788D5-F4D7-42C7-953B-DE9FCE2C8AE8}" dt="2023-09-05T11:49:09.413" v="2059" actId="478"/>
          <ac:spMkLst>
            <pc:docMk/>
            <pc:sldMk cId="1663385070" sldId="352"/>
            <ac:spMk id="2" creationId="{8969092B-2DF9-65E5-89A8-83DC95F3F482}"/>
          </ac:spMkLst>
        </pc:spChg>
        <pc:spChg chg="del mod">
          <ac:chgData name="Clementine Maure" userId="90687c2a-158e-4dff-b676-5c2a44d1b90d" providerId="ADAL" clId="{0B5788D5-F4D7-42C7-953B-DE9FCE2C8AE8}" dt="2023-09-04T13:32:06.560" v="926" actId="478"/>
          <ac:spMkLst>
            <pc:docMk/>
            <pc:sldMk cId="1663385070" sldId="352"/>
            <ac:spMk id="3" creationId="{20C66FDB-7BFF-05C0-5A59-125DA72454EF}"/>
          </ac:spMkLst>
        </pc:spChg>
        <pc:spChg chg="add del mod">
          <ac:chgData name="Clementine Maure" userId="90687c2a-158e-4dff-b676-5c2a44d1b90d" providerId="ADAL" clId="{0B5788D5-F4D7-42C7-953B-DE9FCE2C8AE8}" dt="2023-09-05T11:49:09.413" v="2059" actId="478"/>
          <ac:spMkLst>
            <pc:docMk/>
            <pc:sldMk cId="1663385070" sldId="352"/>
            <ac:spMk id="4" creationId="{CE6A8027-1B24-AAB5-3631-305C394B910E}"/>
          </ac:spMkLst>
        </pc:spChg>
        <pc:spChg chg="add del mod">
          <ac:chgData name="Clementine Maure" userId="90687c2a-158e-4dff-b676-5c2a44d1b90d" providerId="ADAL" clId="{0B5788D5-F4D7-42C7-953B-DE9FCE2C8AE8}" dt="2023-09-05T12:11:37.067" v="2328" actId="122"/>
          <ac:spMkLst>
            <pc:docMk/>
            <pc:sldMk cId="1663385070" sldId="352"/>
            <ac:spMk id="6" creationId="{3FCDECA5-5743-BF5E-264C-E791CFCD316D}"/>
          </ac:spMkLst>
        </pc:spChg>
        <pc:spChg chg="mod">
          <ac:chgData name="Clementine Maure" userId="90687c2a-158e-4dff-b676-5c2a44d1b90d" providerId="ADAL" clId="{0B5788D5-F4D7-42C7-953B-DE9FCE2C8AE8}" dt="2023-09-05T12:17:06.847" v="2459" actId="1076"/>
          <ac:spMkLst>
            <pc:docMk/>
            <pc:sldMk cId="1663385070" sldId="352"/>
            <ac:spMk id="9" creationId="{99FB698F-6AF8-2314-576D-74F3C36A52AD}"/>
          </ac:spMkLst>
        </pc:spChg>
        <pc:picChg chg="del mod">
          <ac:chgData name="Clementine Maure" userId="90687c2a-158e-4dff-b676-5c2a44d1b90d" providerId="ADAL" clId="{0B5788D5-F4D7-42C7-953B-DE9FCE2C8AE8}" dt="2023-09-04T10:45:51.641" v="127" actId="478"/>
          <ac:picMkLst>
            <pc:docMk/>
            <pc:sldMk cId="1663385070" sldId="352"/>
            <ac:picMk id="4" creationId="{F1455BE7-B3C1-D6FD-05D5-81D277D7B319}"/>
          </ac:picMkLst>
        </pc:picChg>
        <pc:picChg chg="add mod">
          <ac:chgData name="Clementine Maure" userId="90687c2a-158e-4dff-b676-5c2a44d1b90d" providerId="ADAL" clId="{0B5788D5-F4D7-42C7-953B-DE9FCE2C8AE8}" dt="2023-09-05T12:11:53.988" v="2333" actId="1076"/>
          <ac:picMkLst>
            <pc:docMk/>
            <pc:sldMk cId="1663385070" sldId="352"/>
            <ac:picMk id="8" creationId="{2245DC99-9884-76C4-77BE-90B21A037444}"/>
          </ac:picMkLst>
        </pc:picChg>
        <pc:picChg chg="add del mod modCrop">
          <ac:chgData name="Clementine Maure" userId="90687c2a-158e-4dff-b676-5c2a44d1b90d" providerId="ADAL" clId="{0B5788D5-F4D7-42C7-953B-DE9FCE2C8AE8}" dt="2023-09-04T13:32:48.048" v="939" actId="478"/>
          <ac:picMkLst>
            <pc:docMk/>
            <pc:sldMk cId="1663385070" sldId="352"/>
            <ac:picMk id="8" creationId="{37A18CC7-2B68-A78F-B90E-DF912FEBA095}"/>
          </ac:picMkLst>
        </pc:picChg>
        <pc:picChg chg="add del mod">
          <ac:chgData name="Clementine Maure" userId="90687c2a-158e-4dff-b676-5c2a44d1b90d" providerId="ADAL" clId="{0B5788D5-F4D7-42C7-953B-DE9FCE2C8AE8}" dt="2023-09-05T12:09:32.650" v="2226"/>
          <ac:picMkLst>
            <pc:docMk/>
            <pc:sldMk cId="1663385070" sldId="352"/>
            <ac:picMk id="11" creationId="{E62719B3-88A8-EF5E-5FE6-0B59A7EEF140}"/>
          </ac:picMkLst>
        </pc:picChg>
        <pc:picChg chg="add mod ord">
          <ac:chgData name="Clementine Maure" userId="90687c2a-158e-4dff-b676-5c2a44d1b90d" providerId="ADAL" clId="{0B5788D5-F4D7-42C7-953B-DE9FCE2C8AE8}" dt="2023-09-05T12:16:59.531" v="2458" actId="166"/>
          <ac:picMkLst>
            <pc:docMk/>
            <pc:sldMk cId="1663385070" sldId="352"/>
            <ac:picMk id="12" creationId="{343C0E65-34C2-A0BF-0819-12EE2EE0077E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Clementine Maure" userId="90687c2a-158e-4dff-b676-5c2a44d1b90d" providerId="ADAL" clId="{0B5788D5-F4D7-42C7-953B-DE9FCE2C8AE8}" dt="2023-09-06T09:06:23.204" v="2551"/>
              <pc2:cmMkLst xmlns:pc2="http://schemas.microsoft.com/office/powerpoint/2019/9/main/command">
                <pc:docMk/>
                <pc:sldMk cId="1663385070" sldId="352"/>
                <pc2:cmMk id="{8F5935D1-3BA1-43FF-AEA5-BA3FFE1098C4}"/>
              </pc2:cmMkLst>
            </pc226:cmChg>
          </p:ext>
        </pc:extLst>
      </pc:sldChg>
      <pc:sldChg chg="modSp mod">
        <pc:chgData name="Clementine Maure" userId="90687c2a-158e-4dff-b676-5c2a44d1b90d" providerId="ADAL" clId="{0B5788D5-F4D7-42C7-953B-DE9FCE2C8AE8}" dt="2023-09-04T14:22:15.020" v="1446" actId="2711"/>
        <pc:sldMkLst>
          <pc:docMk/>
          <pc:sldMk cId="96210979" sldId="355"/>
        </pc:sldMkLst>
        <pc:spChg chg="mod">
          <ac:chgData name="Clementine Maure" userId="90687c2a-158e-4dff-b676-5c2a44d1b90d" providerId="ADAL" clId="{0B5788D5-F4D7-42C7-953B-DE9FCE2C8AE8}" dt="2023-09-04T14:22:15.020" v="1446" actId="2711"/>
          <ac:spMkLst>
            <pc:docMk/>
            <pc:sldMk cId="96210979" sldId="355"/>
            <ac:spMk id="110" creationId="{00000000-0000-0000-0000-000000000000}"/>
          </ac:spMkLst>
        </pc:spChg>
      </pc:sldChg>
      <pc:sldChg chg="addSp modSp add mod ord">
        <pc:chgData name="Clementine Maure" userId="90687c2a-158e-4dff-b676-5c2a44d1b90d" providerId="ADAL" clId="{0B5788D5-F4D7-42C7-953B-DE9FCE2C8AE8}" dt="2023-09-05T07:30:39.020" v="1688" actId="14100"/>
        <pc:sldMkLst>
          <pc:docMk/>
          <pc:sldMk cId="1557596025" sldId="359"/>
        </pc:sldMkLst>
        <pc:spChg chg="add mod">
          <ac:chgData name="Clementine Maure" userId="90687c2a-158e-4dff-b676-5c2a44d1b90d" providerId="ADAL" clId="{0B5788D5-F4D7-42C7-953B-DE9FCE2C8AE8}" dt="2023-09-04T14:06:04.934" v="1399" actId="207"/>
          <ac:spMkLst>
            <pc:docMk/>
            <pc:sldMk cId="1557596025" sldId="359"/>
            <ac:spMk id="5" creationId="{994FB8FD-BF4D-8581-81B1-74B9A2B7B808}"/>
          </ac:spMkLst>
        </pc:spChg>
        <pc:spChg chg="mod">
          <ac:chgData name="Clementine Maure" userId="90687c2a-158e-4dff-b676-5c2a44d1b90d" providerId="ADAL" clId="{0B5788D5-F4D7-42C7-953B-DE9FCE2C8AE8}" dt="2023-09-04T14:05:23.110" v="1392" actId="1076"/>
          <ac:spMkLst>
            <pc:docMk/>
            <pc:sldMk cId="1557596025" sldId="359"/>
            <ac:spMk id="8" creationId="{D1FD4BE4-C002-B1E1-423F-BCCA479D7F44}"/>
          </ac:spMkLst>
        </pc:spChg>
        <pc:picChg chg="add mod">
          <ac:chgData name="Clementine Maure" userId="90687c2a-158e-4dff-b676-5c2a44d1b90d" providerId="ADAL" clId="{0B5788D5-F4D7-42C7-953B-DE9FCE2C8AE8}" dt="2023-09-04T14:05:47.485" v="1395" actId="1076"/>
          <ac:picMkLst>
            <pc:docMk/>
            <pc:sldMk cId="1557596025" sldId="359"/>
            <ac:picMk id="2" creationId="{2F7A6B43-A868-D79A-3A52-79D159885F9F}"/>
          </ac:picMkLst>
        </pc:picChg>
        <pc:picChg chg="add mod modCrop">
          <ac:chgData name="Clementine Maure" userId="90687c2a-158e-4dff-b676-5c2a44d1b90d" providerId="ADAL" clId="{0B5788D5-F4D7-42C7-953B-DE9FCE2C8AE8}" dt="2023-09-05T07:30:39.020" v="1688" actId="14100"/>
          <ac:picMkLst>
            <pc:docMk/>
            <pc:sldMk cId="1557596025" sldId="359"/>
            <ac:picMk id="9" creationId="{7FB928A9-9A97-9A06-FBF4-69CA388B4346}"/>
          </ac:picMkLst>
        </pc:picChg>
      </pc:sldChg>
      <pc:sldChg chg="delSp modSp mod">
        <pc:chgData name="Clementine Maure" userId="90687c2a-158e-4dff-b676-5c2a44d1b90d" providerId="ADAL" clId="{0B5788D5-F4D7-42C7-953B-DE9FCE2C8AE8}" dt="2023-09-05T12:16:44.858" v="2457" actId="1076"/>
        <pc:sldMkLst>
          <pc:docMk/>
          <pc:sldMk cId="2336459525" sldId="361"/>
        </pc:sldMkLst>
        <pc:spChg chg="mod">
          <ac:chgData name="Clementine Maure" userId="90687c2a-158e-4dff-b676-5c2a44d1b90d" providerId="ADAL" clId="{0B5788D5-F4D7-42C7-953B-DE9FCE2C8AE8}" dt="2023-09-04T12:56:55.949" v="359" actId="20577"/>
          <ac:spMkLst>
            <pc:docMk/>
            <pc:sldMk cId="2336459525" sldId="361"/>
            <ac:spMk id="3" creationId="{7E304F51-C782-DD91-4D88-DE3C0C188081}"/>
          </ac:spMkLst>
        </pc:spChg>
        <pc:spChg chg="del">
          <ac:chgData name="Clementine Maure" userId="90687c2a-158e-4dff-b676-5c2a44d1b90d" providerId="ADAL" clId="{0B5788D5-F4D7-42C7-953B-DE9FCE2C8AE8}" dt="2023-09-05T11:58:12.719" v="2085" actId="478"/>
          <ac:spMkLst>
            <pc:docMk/>
            <pc:sldMk cId="2336459525" sldId="361"/>
            <ac:spMk id="5" creationId="{CE924F9A-A1C0-D56C-76F8-3D77BC6C6E0D}"/>
          </ac:spMkLst>
        </pc:spChg>
        <pc:spChg chg="del mod">
          <ac:chgData name="Clementine Maure" userId="90687c2a-158e-4dff-b676-5c2a44d1b90d" providerId="ADAL" clId="{0B5788D5-F4D7-42C7-953B-DE9FCE2C8AE8}" dt="2023-09-04T12:56:27.604" v="334"/>
          <ac:spMkLst>
            <pc:docMk/>
            <pc:sldMk cId="2336459525" sldId="361"/>
            <ac:spMk id="9" creationId="{45188800-6F4B-AC7A-4BFE-909F6C29B5E7}"/>
          </ac:spMkLst>
        </pc:spChg>
        <pc:spChg chg="mod">
          <ac:chgData name="Clementine Maure" userId="90687c2a-158e-4dff-b676-5c2a44d1b90d" providerId="ADAL" clId="{0B5788D5-F4D7-42C7-953B-DE9FCE2C8AE8}" dt="2023-09-04T12:53:21.100" v="327" actId="20577"/>
          <ac:spMkLst>
            <pc:docMk/>
            <pc:sldMk cId="2336459525" sldId="361"/>
            <ac:spMk id="278" creationId="{00000000-0000-0000-0000-000000000000}"/>
          </ac:spMkLst>
        </pc:spChg>
        <pc:picChg chg="mod ord">
          <ac:chgData name="Clementine Maure" userId="90687c2a-158e-4dff-b676-5c2a44d1b90d" providerId="ADAL" clId="{0B5788D5-F4D7-42C7-953B-DE9FCE2C8AE8}" dt="2023-09-05T12:16:44.858" v="2457" actId="1076"/>
          <ac:picMkLst>
            <pc:docMk/>
            <pc:sldMk cId="2336459525" sldId="361"/>
            <ac:picMk id="4" creationId="{F1455BE7-B3C1-D6FD-05D5-81D277D7B319}"/>
          </ac:picMkLst>
        </pc:picChg>
      </pc:sldChg>
      <pc:sldChg chg="addSp delSp modSp mod delCm modCm">
        <pc:chgData name="Clementine Maure" userId="90687c2a-158e-4dff-b676-5c2a44d1b90d" providerId="ADAL" clId="{0B5788D5-F4D7-42C7-953B-DE9FCE2C8AE8}" dt="2023-09-06T09:06:54.568" v="2555"/>
        <pc:sldMkLst>
          <pc:docMk/>
          <pc:sldMk cId="2220224147" sldId="364"/>
        </pc:sldMkLst>
        <pc:spChg chg="mod">
          <ac:chgData name="Clementine Maure" userId="90687c2a-158e-4dff-b676-5c2a44d1b90d" providerId="ADAL" clId="{0B5788D5-F4D7-42C7-953B-DE9FCE2C8AE8}" dt="2023-09-05T12:19:55.209" v="2488" actId="20577"/>
          <ac:spMkLst>
            <pc:docMk/>
            <pc:sldMk cId="2220224147" sldId="364"/>
            <ac:spMk id="2" creationId="{B33E4A2E-7065-F45A-F4E5-732A78408C09}"/>
          </ac:spMkLst>
        </pc:spChg>
        <pc:spChg chg="del">
          <ac:chgData name="Clementine Maure" userId="90687c2a-158e-4dff-b676-5c2a44d1b90d" providerId="ADAL" clId="{0B5788D5-F4D7-42C7-953B-DE9FCE2C8AE8}" dt="2023-09-04T13:35:45.579" v="975" actId="478"/>
          <ac:spMkLst>
            <pc:docMk/>
            <pc:sldMk cId="2220224147" sldId="364"/>
            <ac:spMk id="3" creationId="{1933EF45-F022-6586-4B9A-C2E79708E249}"/>
          </ac:spMkLst>
        </pc:spChg>
        <pc:spChg chg="del">
          <ac:chgData name="Clementine Maure" userId="90687c2a-158e-4dff-b676-5c2a44d1b90d" providerId="ADAL" clId="{0B5788D5-F4D7-42C7-953B-DE9FCE2C8AE8}" dt="2023-09-04T13:35:48.230" v="976" actId="478"/>
          <ac:spMkLst>
            <pc:docMk/>
            <pc:sldMk cId="2220224147" sldId="364"/>
            <ac:spMk id="5" creationId="{32B0055E-CD45-B6BE-C72B-3C4E0D9C3150}"/>
          </ac:spMkLst>
        </pc:spChg>
        <pc:spChg chg="add del mod">
          <ac:chgData name="Clementine Maure" userId="90687c2a-158e-4dff-b676-5c2a44d1b90d" providerId="ADAL" clId="{0B5788D5-F4D7-42C7-953B-DE9FCE2C8AE8}" dt="2023-09-05T10:01:40.448" v="1896" actId="478"/>
          <ac:spMkLst>
            <pc:docMk/>
            <pc:sldMk cId="2220224147" sldId="364"/>
            <ac:spMk id="8" creationId="{15BF42FB-1C47-6F81-ECF9-08FCBB03969A}"/>
          </ac:spMkLst>
        </pc:spChg>
        <pc:spChg chg="add del mod">
          <ac:chgData name="Clementine Maure" userId="90687c2a-158e-4dff-b676-5c2a44d1b90d" providerId="ADAL" clId="{0B5788D5-F4D7-42C7-953B-DE9FCE2C8AE8}" dt="2023-09-05T10:01:40.448" v="1896" actId="478"/>
          <ac:spMkLst>
            <pc:docMk/>
            <pc:sldMk cId="2220224147" sldId="364"/>
            <ac:spMk id="9" creationId="{C057F29B-FD32-0A7E-5446-8EEF6CECFA84}"/>
          </ac:spMkLst>
        </pc:spChg>
        <pc:spChg chg="add del mod">
          <ac:chgData name="Clementine Maure" userId="90687c2a-158e-4dff-b676-5c2a44d1b90d" providerId="ADAL" clId="{0B5788D5-F4D7-42C7-953B-DE9FCE2C8AE8}" dt="2023-09-05T10:01:40.448" v="1896" actId="478"/>
          <ac:spMkLst>
            <pc:docMk/>
            <pc:sldMk cId="2220224147" sldId="364"/>
            <ac:spMk id="11" creationId="{32071A4F-B2A3-9172-32D0-F7897F815505}"/>
          </ac:spMkLst>
        </pc:spChg>
        <pc:spChg chg="add del mod">
          <ac:chgData name="Clementine Maure" userId="90687c2a-158e-4dff-b676-5c2a44d1b90d" providerId="ADAL" clId="{0B5788D5-F4D7-42C7-953B-DE9FCE2C8AE8}" dt="2023-09-05T10:01:40.448" v="1896" actId="478"/>
          <ac:spMkLst>
            <pc:docMk/>
            <pc:sldMk cId="2220224147" sldId="364"/>
            <ac:spMk id="12" creationId="{354E0518-3E5B-7C93-9251-67548FB69323}"/>
          </ac:spMkLst>
        </pc:spChg>
        <pc:spChg chg="add del mod">
          <ac:chgData name="Clementine Maure" userId="90687c2a-158e-4dff-b676-5c2a44d1b90d" providerId="ADAL" clId="{0B5788D5-F4D7-42C7-953B-DE9FCE2C8AE8}" dt="2023-09-05T10:01:40.448" v="1896" actId="478"/>
          <ac:spMkLst>
            <pc:docMk/>
            <pc:sldMk cId="2220224147" sldId="364"/>
            <ac:spMk id="13" creationId="{C6B3E92D-26CA-5F1E-AFF8-03575309D8DB}"/>
          </ac:spMkLst>
        </pc:spChg>
        <pc:spChg chg="add del mod">
          <ac:chgData name="Clementine Maure" userId="90687c2a-158e-4dff-b676-5c2a44d1b90d" providerId="ADAL" clId="{0B5788D5-F4D7-42C7-953B-DE9FCE2C8AE8}" dt="2023-09-04T13:41:11.088" v="1063" actId="478"/>
          <ac:spMkLst>
            <pc:docMk/>
            <pc:sldMk cId="2220224147" sldId="364"/>
            <ac:spMk id="14" creationId="{38020030-446E-A059-E554-8A53D9319087}"/>
          </ac:spMkLst>
        </pc:spChg>
        <pc:spChg chg="add del mod">
          <ac:chgData name="Clementine Maure" userId="90687c2a-158e-4dff-b676-5c2a44d1b90d" providerId="ADAL" clId="{0B5788D5-F4D7-42C7-953B-DE9FCE2C8AE8}" dt="2023-09-04T13:45:14.783" v="1158" actId="478"/>
          <ac:spMkLst>
            <pc:docMk/>
            <pc:sldMk cId="2220224147" sldId="364"/>
            <ac:spMk id="15" creationId="{432016D8-6AAE-16B3-41A2-7E686F666CEF}"/>
          </ac:spMkLst>
        </pc:spChg>
        <pc:spChg chg="add mod">
          <ac:chgData name="Clementine Maure" userId="90687c2a-158e-4dff-b676-5c2a44d1b90d" providerId="ADAL" clId="{0B5788D5-F4D7-42C7-953B-DE9FCE2C8AE8}" dt="2023-09-05T12:20:42.603" v="2495" actId="1076"/>
          <ac:spMkLst>
            <pc:docMk/>
            <pc:sldMk cId="2220224147" sldId="364"/>
            <ac:spMk id="16" creationId="{FDA7117E-FFFC-8373-CD22-D05FC53EB22F}"/>
          </ac:spMkLst>
        </pc:spChg>
        <pc:spChg chg="add mod">
          <ac:chgData name="Clementine Maure" userId="90687c2a-158e-4dff-b676-5c2a44d1b90d" providerId="ADAL" clId="{0B5788D5-F4D7-42C7-953B-DE9FCE2C8AE8}" dt="2023-09-05T12:20:42.603" v="2495" actId="1076"/>
          <ac:spMkLst>
            <pc:docMk/>
            <pc:sldMk cId="2220224147" sldId="364"/>
            <ac:spMk id="17" creationId="{A0EC5210-9490-14AA-4D36-5DB15F4E88C9}"/>
          </ac:spMkLst>
        </pc:spChg>
        <pc:spChg chg="add mod">
          <ac:chgData name="Clementine Maure" userId="90687c2a-158e-4dff-b676-5c2a44d1b90d" providerId="ADAL" clId="{0B5788D5-F4D7-42C7-953B-DE9FCE2C8AE8}" dt="2023-09-05T12:20:42.603" v="2495" actId="1076"/>
          <ac:spMkLst>
            <pc:docMk/>
            <pc:sldMk cId="2220224147" sldId="364"/>
            <ac:spMk id="18" creationId="{66F9190A-829A-09FA-5CD1-375BC423231E}"/>
          </ac:spMkLst>
        </pc:spChg>
        <pc:spChg chg="add mod">
          <ac:chgData name="Clementine Maure" userId="90687c2a-158e-4dff-b676-5c2a44d1b90d" providerId="ADAL" clId="{0B5788D5-F4D7-42C7-953B-DE9FCE2C8AE8}" dt="2023-09-05T12:20:42.603" v="2495" actId="1076"/>
          <ac:spMkLst>
            <pc:docMk/>
            <pc:sldMk cId="2220224147" sldId="364"/>
            <ac:spMk id="19" creationId="{37FB1E9F-9282-805C-A6E1-7A32B035B952}"/>
          </ac:spMkLst>
        </pc:spChg>
        <pc:spChg chg="add mod">
          <ac:chgData name="Clementine Maure" userId="90687c2a-158e-4dff-b676-5c2a44d1b90d" providerId="ADAL" clId="{0B5788D5-F4D7-42C7-953B-DE9FCE2C8AE8}" dt="2023-09-05T12:20:42.603" v="2495" actId="1076"/>
          <ac:spMkLst>
            <pc:docMk/>
            <pc:sldMk cId="2220224147" sldId="364"/>
            <ac:spMk id="20" creationId="{FFD49644-6DA8-0556-1B75-09D5AC0BE8D1}"/>
          </ac:spMkLst>
        </pc:spChg>
        <pc:spChg chg="add mod">
          <ac:chgData name="Clementine Maure" userId="90687c2a-158e-4dff-b676-5c2a44d1b90d" providerId="ADAL" clId="{0B5788D5-F4D7-42C7-953B-DE9FCE2C8AE8}" dt="2023-09-05T12:20:30.415" v="2494" actId="1076"/>
          <ac:spMkLst>
            <pc:docMk/>
            <pc:sldMk cId="2220224147" sldId="364"/>
            <ac:spMk id="21" creationId="{0D7F341A-816C-611D-1153-924732B70271}"/>
          </ac:spMkLst>
        </pc:spChg>
        <pc:graphicFrameChg chg="add del mod modGraphic">
          <ac:chgData name="Clementine Maure" userId="90687c2a-158e-4dff-b676-5c2a44d1b90d" providerId="ADAL" clId="{0B5788D5-F4D7-42C7-953B-DE9FCE2C8AE8}" dt="2023-09-04T13:38:28.130" v="1030" actId="478"/>
          <ac:graphicFrameMkLst>
            <pc:docMk/>
            <pc:sldMk cId="2220224147" sldId="364"/>
            <ac:graphicFrameMk id="7" creationId="{0E56E552-F39D-31B0-279B-B11FB5AADB5F}"/>
          </ac:graphicFrameMkLst>
        </pc:graphicFrameChg>
        <pc:picChg chg="add mod">
          <ac:chgData name="Clementine Maure" userId="90687c2a-158e-4dff-b676-5c2a44d1b90d" providerId="ADAL" clId="{0B5788D5-F4D7-42C7-953B-DE9FCE2C8AE8}" dt="2023-09-06T08:56:23.474" v="2497" actId="1076"/>
          <ac:picMkLst>
            <pc:docMk/>
            <pc:sldMk cId="2220224147" sldId="364"/>
            <ac:picMk id="3" creationId="{0374C4B1-1774-BB54-E3EC-E36511D6148A}"/>
          </ac:picMkLst>
        </pc:picChg>
        <pc:picChg chg="mod">
          <ac:chgData name="Clementine Maure" userId="90687c2a-158e-4dff-b676-5c2a44d1b90d" providerId="ADAL" clId="{0B5788D5-F4D7-42C7-953B-DE9FCE2C8AE8}" dt="2023-09-04T13:45:59.058" v="1162" actId="14826"/>
          <ac:picMkLst>
            <pc:docMk/>
            <pc:sldMk cId="2220224147" sldId="364"/>
            <ac:picMk id="6" creationId="{760BBDBB-10B2-6762-4573-06C11BFE5A3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Clementine Maure" userId="90687c2a-158e-4dff-b676-5c2a44d1b90d" providerId="ADAL" clId="{0B5788D5-F4D7-42C7-953B-DE9FCE2C8AE8}" dt="2023-09-06T09:06:54.568" v="2555"/>
              <pc2:cmMkLst xmlns:pc2="http://schemas.microsoft.com/office/powerpoint/2019/9/main/command">
                <pc:docMk/>
                <pc:sldMk cId="2220224147" sldId="364"/>
                <pc2:cmMk id="{454F2DF1-9566-4714-9C41-13A0585411EF}"/>
              </pc2:cmMkLst>
            </pc226:cmChg>
          </p:ext>
        </pc:extLst>
      </pc:sldChg>
      <pc:sldChg chg="addSp delSp modSp del mod modTransition modAnim">
        <pc:chgData name="Clementine Maure" userId="90687c2a-158e-4dff-b676-5c2a44d1b90d" providerId="ADAL" clId="{0B5788D5-F4D7-42C7-953B-DE9FCE2C8AE8}" dt="2023-09-05T09:57:38.810" v="1874" actId="47"/>
        <pc:sldMkLst>
          <pc:docMk/>
          <pc:sldMk cId="3571571680" sldId="367"/>
        </pc:sldMkLst>
        <pc:spChg chg="add del mod">
          <ac:chgData name="Clementine Maure" userId="90687c2a-158e-4dff-b676-5c2a44d1b90d" providerId="ADAL" clId="{0B5788D5-F4D7-42C7-953B-DE9FCE2C8AE8}" dt="2023-09-04T13:13:44.975" v="630"/>
          <ac:spMkLst>
            <pc:docMk/>
            <pc:sldMk cId="3571571680" sldId="367"/>
            <ac:spMk id="5" creationId="{221A5EA3-2F27-B729-CC08-D61FA249896B}"/>
          </ac:spMkLst>
        </pc:spChg>
        <pc:spChg chg="add mod">
          <ac:chgData name="Clementine Maure" userId="90687c2a-158e-4dff-b676-5c2a44d1b90d" providerId="ADAL" clId="{0B5788D5-F4D7-42C7-953B-DE9FCE2C8AE8}" dt="2023-09-05T09:57:18.144" v="1869" actId="1076"/>
          <ac:spMkLst>
            <pc:docMk/>
            <pc:sldMk cId="3571571680" sldId="367"/>
            <ac:spMk id="6" creationId="{BCEF1E7C-3795-467D-98DC-DE6D293D8B9C}"/>
          </ac:spMkLst>
        </pc:spChg>
        <pc:spChg chg="del mod">
          <ac:chgData name="Clementine Maure" userId="90687c2a-158e-4dff-b676-5c2a44d1b90d" providerId="ADAL" clId="{0B5788D5-F4D7-42C7-953B-DE9FCE2C8AE8}" dt="2023-09-04T13:03:41.748" v="503" actId="478"/>
          <ac:spMkLst>
            <pc:docMk/>
            <pc:sldMk cId="3571571680" sldId="367"/>
            <ac:spMk id="12" creationId="{6EBF1BDA-5E4C-0D8A-C0A8-F35AB0865CC9}"/>
          </ac:spMkLst>
        </pc:spChg>
        <pc:spChg chg="mod">
          <ac:chgData name="Clementine Maure" userId="90687c2a-158e-4dff-b676-5c2a44d1b90d" providerId="ADAL" clId="{0B5788D5-F4D7-42C7-953B-DE9FCE2C8AE8}" dt="2023-09-04T13:04:20.279" v="508" actId="122"/>
          <ac:spMkLst>
            <pc:docMk/>
            <pc:sldMk cId="3571571680" sldId="367"/>
            <ac:spMk id="14" creationId="{A7EC5325-63B2-4DE6-BE75-29F2BD91FFDF}"/>
          </ac:spMkLst>
        </pc:spChg>
        <pc:spChg chg="del mod">
          <ac:chgData name="Clementine Maure" userId="90687c2a-158e-4dff-b676-5c2a44d1b90d" providerId="ADAL" clId="{0B5788D5-F4D7-42C7-953B-DE9FCE2C8AE8}" dt="2023-09-04T13:03:54.039" v="505" actId="478"/>
          <ac:spMkLst>
            <pc:docMk/>
            <pc:sldMk cId="3571571680" sldId="367"/>
            <ac:spMk id="15" creationId="{450C971A-9A6D-B09B-09F0-51FD171B1F15}"/>
          </ac:spMkLst>
        </pc:spChg>
        <pc:picChg chg="mod">
          <ac:chgData name="Clementine Maure" userId="90687c2a-158e-4dff-b676-5c2a44d1b90d" providerId="ADAL" clId="{0B5788D5-F4D7-42C7-953B-DE9FCE2C8AE8}" dt="2023-09-05T07:35:07.090" v="1727" actId="14826"/>
          <ac:picMkLst>
            <pc:docMk/>
            <pc:sldMk cId="3571571680" sldId="367"/>
            <ac:picMk id="3" creationId="{8EE791AD-993B-76FD-0955-60E8E562A752}"/>
          </ac:picMkLst>
        </pc:picChg>
      </pc:sldChg>
      <pc:sldChg chg="addSp delSp modSp add mod delCm modCm">
        <pc:chgData name="Clementine Maure" userId="90687c2a-158e-4dff-b676-5c2a44d1b90d" providerId="ADAL" clId="{0B5788D5-F4D7-42C7-953B-DE9FCE2C8AE8}" dt="2023-09-06T09:06:29.434" v="2553"/>
        <pc:sldMkLst>
          <pc:docMk/>
          <pc:sldMk cId="1819920190" sldId="371"/>
        </pc:sldMkLst>
        <pc:spChg chg="mod">
          <ac:chgData name="Clementine Maure" userId="90687c2a-158e-4dff-b676-5c2a44d1b90d" providerId="ADAL" clId="{0B5788D5-F4D7-42C7-953B-DE9FCE2C8AE8}" dt="2023-09-05T11:17:53.914" v="1933" actId="14100"/>
          <ac:spMkLst>
            <pc:docMk/>
            <pc:sldMk cId="1819920190" sldId="371"/>
            <ac:spMk id="3" creationId="{7E304F51-C782-DD91-4D88-DE3C0C188081}"/>
          </ac:spMkLst>
        </pc:spChg>
        <pc:spChg chg="add mod">
          <ac:chgData name="Clementine Maure" userId="90687c2a-158e-4dff-b676-5c2a44d1b90d" providerId="ADAL" clId="{0B5788D5-F4D7-42C7-953B-DE9FCE2C8AE8}" dt="2023-09-05T11:57:48.115" v="2081"/>
          <ac:spMkLst>
            <pc:docMk/>
            <pc:sldMk cId="1819920190" sldId="371"/>
            <ac:spMk id="4" creationId="{81483D18-CC2D-FE1E-E492-4632E3AB9AD3}"/>
          </ac:spMkLst>
        </pc:spChg>
        <pc:spChg chg="del">
          <ac:chgData name="Clementine Maure" userId="90687c2a-158e-4dff-b676-5c2a44d1b90d" providerId="ADAL" clId="{0B5788D5-F4D7-42C7-953B-DE9FCE2C8AE8}" dt="2023-09-04T10:53:55.833" v="145" actId="478"/>
          <ac:spMkLst>
            <pc:docMk/>
            <pc:sldMk cId="1819920190" sldId="371"/>
            <ac:spMk id="5" creationId="{CE924F9A-A1C0-D56C-76F8-3D77BC6C6E0D}"/>
          </ac:spMkLst>
        </pc:spChg>
        <pc:spChg chg="mod">
          <ac:chgData name="Clementine Maure" userId="90687c2a-158e-4dff-b676-5c2a44d1b90d" providerId="ADAL" clId="{0B5788D5-F4D7-42C7-953B-DE9FCE2C8AE8}" dt="2023-09-05T11:17:57.003" v="1934" actId="1076"/>
          <ac:spMkLst>
            <pc:docMk/>
            <pc:sldMk cId="1819920190" sldId="371"/>
            <ac:spMk id="9" creationId="{45188800-6F4B-AC7A-4BFE-909F6C29B5E7}"/>
          </ac:spMkLst>
        </pc:spChg>
        <pc:spChg chg="del mod ord">
          <ac:chgData name="Clementine Maure" userId="90687c2a-158e-4dff-b676-5c2a44d1b90d" providerId="ADAL" clId="{0B5788D5-F4D7-42C7-953B-DE9FCE2C8AE8}" dt="2023-09-05T11:57:50.390" v="2082" actId="478"/>
          <ac:spMkLst>
            <pc:docMk/>
            <pc:sldMk cId="1819920190" sldId="371"/>
            <ac:spMk id="11" creationId="{64CE57E0-1530-DA53-E72C-7C90496EDDCE}"/>
          </ac:spMkLst>
        </pc:spChg>
        <pc:spChg chg="add mod">
          <ac:chgData name="Clementine Maure" userId="90687c2a-158e-4dff-b676-5c2a44d1b90d" providerId="ADAL" clId="{0B5788D5-F4D7-42C7-953B-DE9FCE2C8AE8}" dt="2023-09-05T11:18:08.485" v="1935" actId="1076"/>
          <ac:spMkLst>
            <pc:docMk/>
            <pc:sldMk cId="1819920190" sldId="371"/>
            <ac:spMk id="15" creationId="{A62C70AF-57D4-E372-7A5F-31778E77C9C7}"/>
          </ac:spMkLst>
        </pc:spChg>
        <pc:spChg chg="add mod">
          <ac:chgData name="Clementine Maure" userId="90687c2a-158e-4dff-b676-5c2a44d1b90d" providerId="ADAL" clId="{0B5788D5-F4D7-42C7-953B-DE9FCE2C8AE8}" dt="2023-09-05T09:54:51.097" v="1808" actId="1076"/>
          <ac:spMkLst>
            <pc:docMk/>
            <pc:sldMk cId="1819920190" sldId="371"/>
            <ac:spMk id="16" creationId="{C82B2C38-0AA8-DB8F-F952-FF1725EE0687}"/>
          </ac:spMkLst>
        </pc:spChg>
        <pc:spChg chg="mod">
          <ac:chgData name="Clementine Maure" userId="90687c2a-158e-4dff-b676-5c2a44d1b90d" providerId="ADAL" clId="{0B5788D5-F4D7-42C7-953B-DE9FCE2C8AE8}" dt="2023-09-05T11:17:42.836" v="1931" actId="1076"/>
          <ac:spMkLst>
            <pc:docMk/>
            <pc:sldMk cId="1819920190" sldId="371"/>
            <ac:spMk id="278" creationId="{00000000-0000-0000-0000-000000000000}"/>
          </ac:spMkLst>
        </pc:spChg>
        <pc:picChg chg="add mod">
          <ac:chgData name="Clementine Maure" userId="90687c2a-158e-4dff-b676-5c2a44d1b90d" providerId="ADAL" clId="{0B5788D5-F4D7-42C7-953B-DE9FCE2C8AE8}" dt="2023-09-05T11:18:08.485" v="1935" actId="1076"/>
          <ac:picMkLst>
            <pc:docMk/>
            <pc:sldMk cId="1819920190" sldId="371"/>
            <ac:picMk id="2" creationId="{CE744935-8FD4-8FE8-3AF6-4EEA7C009137}"/>
          </ac:picMkLst>
        </pc:picChg>
        <pc:picChg chg="del">
          <ac:chgData name="Clementine Maure" userId="90687c2a-158e-4dff-b676-5c2a44d1b90d" providerId="ADAL" clId="{0B5788D5-F4D7-42C7-953B-DE9FCE2C8AE8}" dt="2023-09-04T10:53:41.762" v="144" actId="478"/>
          <ac:picMkLst>
            <pc:docMk/>
            <pc:sldMk cId="1819920190" sldId="371"/>
            <ac:picMk id="4" creationId="{F1455BE7-B3C1-D6FD-05D5-81D277D7B319}"/>
          </ac:picMkLst>
        </pc:picChg>
        <pc:picChg chg="add mod">
          <ac:chgData name="Clementine Maure" userId="90687c2a-158e-4dff-b676-5c2a44d1b90d" providerId="ADAL" clId="{0B5788D5-F4D7-42C7-953B-DE9FCE2C8AE8}" dt="2023-09-05T12:09:28.179" v="2224"/>
          <ac:picMkLst>
            <pc:docMk/>
            <pc:sldMk cId="1819920190" sldId="371"/>
            <ac:picMk id="5" creationId="{609CE9D9-FCF4-8979-1EA5-641F5353996A}"/>
          </ac:picMkLst>
        </pc:picChg>
        <pc:picChg chg="add mod">
          <ac:chgData name="Clementine Maure" userId="90687c2a-158e-4dff-b676-5c2a44d1b90d" providerId="ADAL" clId="{0B5788D5-F4D7-42C7-953B-DE9FCE2C8AE8}" dt="2023-09-05T11:18:08.485" v="1935" actId="1076"/>
          <ac:picMkLst>
            <pc:docMk/>
            <pc:sldMk cId="1819920190" sldId="371"/>
            <ac:picMk id="6" creationId="{530641E7-D5E9-B33C-8A2A-19B4F86A4698}"/>
          </ac:picMkLst>
        </pc:picChg>
        <pc:picChg chg="del">
          <ac:chgData name="Clementine Maure" userId="90687c2a-158e-4dff-b676-5c2a44d1b90d" providerId="ADAL" clId="{0B5788D5-F4D7-42C7-953B-DE9FCE2C8AE8}" dt="2023-09-04T10:53:59" v="146" actId="478"/>
          <ac:picMkLst>
            <pc:docMk/>
            <pc:sldMk cId="1819920190" sldId="371"/>
            <ac:picMk id="7" creationId="{50BBFE0F-1F11-F3C2-B7C2-7F9DEE4D88F8}"/>
          </ac:picMkLst>
        </pc:picChg>
        <pc:picChg chg="add mod">
          <ac:chgData name="Clementine Maure" userId="90687c2a-158e-4dff-b676-5c2a44d1b90d" providerId="ADAL" clId="{0B5788D5-F4D7-42C7-953B-DE9FCE2C8AE8}" dt="2023-09-05T11:18:08.485" v="1935" actId="1076"/>
          <ac:picMkLst>
            <pc:docMk/>
            <pc:sldMk cId="1819920190" sldId="371"/>
            <ac:picMk id="8" creationId="{DD92C6A3-8103-B821-550C-AF6F55496141}"/>
          </ac:picMkLst>
        </pc:picChg>
        <pc:picChg chg="add mod">
          <ac:chgData name="Clementine Maure" userId="90687c2a-158e-4dff-b676-5c2a44d1b90d" providerId="ADAL" clId="{0B5788D5-F4D7-42C7-953B-DE9FCE2C8AE8}" dt="2023-09-05T11:18:08.485" v="1935" actId="1076"/>
          <ac:picMkLst>
            <pc:docMk/>
            <pc:sldMk cId="1819920190" sldId="371"/>
            <ac:picMk id="12" creationId="{697FCE48-B38B-84D3-6AB8-145231FCC486}"/>
          </ac:picMkLst>
        </pc:picChg>
        <pc:picChg chg="add mod">
          <ac:chgData name="Clementine Maure" userId="90687c2a-158e-4dff-b676-5c2a44d1b90d" providerId="ADAL" clId="{0B5788D5-F4D7-42C7-953B-DE9FCE2C8AE8}" dt="2023-09-05T11:18:08.485" v="1935" actId="1076"/>
          <ac:picMkLst>
            <pc:docMk/>
            <pc:sldMk cId="1819920190" sldId="371"/>
            <ac:picMk id="13" creationId="{49071C39-26AB-5805-B2BE-723223CEE505}"/>
          </ac:picMkLst>
        </pc:picChg>
        <pc:picChg chg="add mod">
          <ac:chgData name="Clementine Maure" userId="90687c2a-158e-4dff-b676-5c2a44d1b90d" providerId="ADAL" clId="{0B5788D5-F4D7-42C7-953B-DE9FCE2C8AE8}" dt="2023-09-05T11:18:08.485" v="1935" actId="1076"/>
          <ac:picMkLst>
            <pc:docMk/>
            <pc:sldMk cId="1819920190" sldId="371"/>
            <ac:picMk id="14" creationId="{E318DD7C-6F0B-0A71-2D53-04ADC36E2C5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Clementine Maure" userId="90687c2a-158e-4dff-b676-5c2a44d1b90d" providerId="ADAL" clId="{0B5788D5-F4D7-42C7-953B-DE9FCE2C8AE8}" dt="2023-09-06T09:06:29.434" v="2553"/>
              <pc2:cmMkLst xmlns:pc2="http://schemas.microsoft.com/office/powerpoint/2019/9/main/command">
                <pc:docMk/>
                <pc:sldMk cId="1819920190" sldId="371"/>
                <pc2:cmMk id="{676F5F99-7DBB-4D5A-B49C-11128C643CE4}"/>
              </pc2:cmMkLst>
            </pc226:cmChg>
            <pc226:cmChg xmlns:pc226="http://schemas.microsoft.com/office/powerpoint/2022/06/main/command" chg="del mod">
              <pc226:chgData name="Clementine Maure" userId="90687c2a-158e-4dff-b676-5c2a44d1b90d" providerId="ADAL" clId="{0B5788D5-F4D7-42C7-953B-DE9FCE2C8AE8}" dt="2023-09-06T09:06:28.719" v="2552"/>
              <pc2:cmMkLst xmlns:pc2="http://schemas.microsoft.com/office/powerpoint/2019/9/main/command">
                <pc:docMk/>
                <pc:sldMk cId="1819920190" sldId="371"/>
                <pc2:cmMk id="{1DE65EFB-FE6A-426B-92A4-EC87B56C4BF3}"/>
              </pc2:cmMkLst>
            </pc226:cmChg>
          </p:ext>
        </pc:extLst>
      </pc:sldChg>
      <pc:sldChg chg="add del">
        <pc:chgData name="Clementine Maure" userId="90687c2a-158e-4dff-b676-5c2a44d1b90d" providerId="ADAL" clId="{0B5788D5-F4D7-42C7-953B-DE9FCE2C8AE8}" dt="2023-09-04T12:45:03.647" v="242" actId="2696"/>
        <pc:sldMkLst>
          <pc:docMk/>
          <pc:sldMk cId="1428289564" sldId="372"/>
        </pc:sldMkLst>
      </pc:sldChg>
      <pc:sldChg chg="addSp delSp modSp mod delCm modCm">
        <pc:chgData name="Clementine Maure" userId="90687c2a-158e-4dff-b676-5c2a44d1b90d" providerId="ADAL" clId="{0B5788D5-F4D7-42C7-953B-DE9FCE2C8AE8}" dt="2023-09-06T09:06:44.603" v="2554"/>
        <pc:sldMkLst>
          <pc:docMk/>
          <pc:sldMk cId="2628758016" sldId="375"/>
        </pc:sldMkLst>
        <pc:spChg chg="mod">
          <ac:chgData name="Clementine Maure" userId="90687c2a-158e-4dff-b676-5c2a44d1b90d" providerId="ADAL" clId="{0B5788D5-F4D7-42C7-953B-DE9FCE2C8AE8}" dt="2023-09-05T12:19:44.847" v="2472" actId="2710"/>
          <ac:spMkLst>
            <pc:docMk/>
            <pc:sldMk cId="2628758016" sldId="375"/>
            <ac:spMk id="3" creationId="{0FDED064-0F48-5809-16DB-EC5FF7DE79CA}"/>
          </ac:spMkLst>
        </pc:spChg>
        <pc:spChg chg="del">
          <ac:chgData name="Clementine Maure" userId="90687c2a-158e-4dff-b676-5c2a44d1b90d" providerId="ADAL" clId="{0B5788D5-F4D7-42C7-953B-DE9FCE2C8AE8}" dt="2023-09-04T13:16:34.853" v="650" actId="478"/>
          <ac:spMkLst>
            <pc:docMk/>
            <pc:sldMk cId="2628758016" sldId="375"/>
            <ac:spMk id="4" creationId="{C83B73BA-524A-0000-AB13-BFBA0AEE6F74}"/>
          </ac:spMkLst>
        </pc:spChg>
        <pc:spChg chg="del mod">
          <ac:chgData name="Clementine Maure" userId="90687c2a-158e-4dff-b676-5c2a44d1b90d" providerId="ADAL" clId="{0B5788D5-F4D7-42C7-953B-DE9FCE2C8AE8}" dt="2023-09-04T13:15:04.642" v="642" actId="478"/>
          <ac:spMkLst>
            <pc:docMk/>
            <pc:sldMk cId="2628758016" sldId="375"/>
            <ac:spMk id="6" creationId="{0E9CD2D9-C35A-91E8-7B48-14F577A3BEB3}"/>
          </ac:spMkLst>
        </pc:spChg>
        <pc:spChg chg="mod">
          <ac:chgData name="Clementine Maure" userId="90687c2a-158e-4dff-b676-5c2a44d1b90d" providerId="ADAL" clId="{0B5788D5-F4D7-42C7-953B-DE9FCE2C8AE8}" dt="2023-09-05T11:21:39.653" v="1996" actId="255"/>
          <ac:spMkLst>
            <pc:docMk/>
            <pc:sldMk cId="2628758016" sldId="375"/>
            <ac:spMk id="8" creationId="{B3F38A5C-BA88-1756-C9B3-A95B6797ECE1}"/>
          </ac:spMkLst>
        </pc:spChg>
        <pc:spChg chg="del">
          <ac:chgData name="Clementine Maure" userId="90687c2a-158e-4dff-b676-5c2a44d1b90d" providerId="ADAL" clId="{0B5788D5-F4D7-42C7-953B-DE9FCE2C8AE8}" dt="2023-09-05T11:19:06.034" v="1946" actId="478"/>
          <ac:spMkLst>
            <pc:docMk/>
            <pc:sldMk cId="2628758016" sldId="375"/>
            <ac:spMk id="9" creationId="{6C7B09E3-63FC-A8B7-94F7-C073F6EF58FC}"/>
          </ac:spMkLst>
        </pc:spChg>
        <pc:spChg chg="del">
          <ac:chgData name="Clementine Maure" userId="90687c2a-158e-4dff-b676-5c2a44d1b90d" providerId="ADAL" clId="{0B5788D5-F4D7-42C7-953B-DE9FCE2C8AE8}" dt="2023-09-05T11:19:47.900" v="1955" actId="478"/>
          <ac:spMkLst>
            <pc:docMk/>
            <pc:sldMk cId="2628758016" sldId="375"/>
            <ac:spMk id="11" creationId="{A6DB6823-A2F3-811E-E96C-475DEDD4EC60}"/>
          </ac:spMkLst>
        </pc:spChg>
        <pc:spChg chg="del">
          <ac:chgData name="Clementine Maure" userId="90687c2a-158e-4dff-b676-5c2a44d1b90d" providerId="ADAL" clId="{0B5788D5-F4D7-42C7-953B-DE9FCE2C8AE8}" dt="2023-09-05T11:19:52.156" v="1956" actId="478"/>
          <ac:spMkLst>
            <pc:docMk/>
            <pc:sldMk cId="2628758016" sldId="375"/>
            <ac:spMk id="13" creationId="{C1C7FDEB-56E7-31E2-C252-0FE71894CAE3}"/>
          </ac:spMkLst>
        </pc:spChg>
        <pc:spChg chg="del">
          <ac:chgData name="Clementine Maure" userId="90687c2a-158e-4dff-b676-5c2a44d1b90d" providerId="ADAL" clId="{0B5788D5-F4D7-42C7-953B-DE9FCE2C8AE8}" dt="2023-09-05T11:19:56.139" v="1957" actId="478"/>
          <ac:spMkLst>
            <pc:docMk/>
            <pc:sldMk cId="2628758016" sldId="375"/>
            <ac:spMk id="15" creationId="{2F4F993D-6362-A386-9EDB-986CFA8F412F}"/>
          </ac:spMkLst>
        </pc:spChg>
        <pc:spChg chg="mod">
          <ac:chgData name="Clementine Maure" userId="90687c2a-158e-4dff-b676-5c2a44d1b90d" providerId="ADAL" clId="{0B5788D5-F4D7-42C7-953B-DE9FCE2C8AE8}" dt="2023-09-05T11:21:39.653" v="1996" actId="255"/>
          <ac:spMkLst>
            <pc:docMk/>
            <pc:sldMk cId="2628758016" sldId="375"/>
            <ac:spMk id="17" creationId="{0535B856-DC84-8CFD-BBE5-3041166BFB34}"/>
          </ac:spMkLst>
        </pc:spChg>
        <pc:spChg chg="mod">
          <ac:chgData name="Clementine Maure" userId="90687c2a-158e-4dff-b676-5c2a44d1b90d" providerId="ADAL" clId="{0B5788D5-F4D7-42C7-953B-DE9FCE2C8AE8}" dt="2023-09-05T11:21:39.653" v="1996" actId="255"/>
          <ac:spMkLst>
            <pc:docMk/>
            <pc:sldMk cId="2628758016" sldId="375"/>
            <ac:spMk id="19" creationId="{DED47957-BBE4-089F-1F7B-559FB6697171}"/>
          </ac:spMkLst>
        </pc:spChg>
        <pc:spChg chg="del mod">
          <ac:chgData name="Clementine Maure" userId="90687c2a-158e-4dff-b676-5c2a44d1b90d" providerId="ADAL" clId="{0B5788D5-F4D7-42C7-953B-DE9FCE2C8AE8}" dt="2023-09-05T11:19:13.803" v="1948" actId="478"/>
          <ac:spMkLst>
            <pc:docMk/>
            <pc:sldMk cId="2628758016" sldId="375"/>
            <ac:spMk id="21" creationId="{136D5922-C24A-374A-23DF-406CC4EF37A6}"/>
          </ac:spMkLst>
        </pc:spChg>
        <pc:spChg chg="add mod">
          <ac:chgData name="Clementine Maure" userId="90687c2a-158e-4dff-b676-5c2a44d1b90d" providerId="ADAL" clId="{0B5788D5-F4D7-42C7-953B-DE9FCE2C8AE8}" dt="2023-09-05T12:13:24.694" v="2384" actId="1076"/>
          <ac:spMkLst>
            <pc:docMk/>
            <pc:sldMk cId="2628758016" sldId="375"/>
            <ac:spMk id="22" creationId="{A70A8A16-718A-6771-5D06-3F9F04531C8E}"/>
          </ac:spMkLst>
        </pc:spChg>
        <pc:spChg chg="mod ord">
          <ac:chgData name="Clementine Maure" userId="90687c2a-158e-4dff-b676-5c2a44d1b90d" providerId="ADAL" clId="{0B5788D5-F4D7-42C7-953B-DE9FCE2C8AE8}" dt="2023-09-05T11:22:12.131" v="2002" actId="14100"/>
          <ac:spMkLst>
            <pc:docMk/>
            <pc:sldMk cId="2628758016" sldId="375"/>
            <ac:spMk id="23" creationId="{59D86A4E-4AF7-09C8-89D3-D2B4256DDB30}"/>
          </ac:spMkLst>
        </pc:spChg>
        <pc:spChg chg="mod">
          <ac:chgData name="Clementine Maure" userId="90687c2a-158e-4dff-b676-5c2a44d1b90d" providerId="ADAL" clId="{0B5788D5-F4D7-42C7-953B-DE9FCE2C8AE8}" dt="2023-09-05T11:22:15.802" v="2003" actId="1076"/>
          <ac:spMkLst>
            <pc:docMk/>
            <pc:sldMk cId="2628758016" sldId="375"/>
            <ac:spMk id="25" creationId="{763D8904-F932-DF6D-A00D-D073C871D3D0}"/>
          </ac:spMkLst>
        </pc:spChg>
        <pc:grpChg chg="mod">
          <ac:chgData name="Clementine Maure" userId="90687c2a-158e-4dff-b676-5c2a44d1b90d" providerId="ADAL" clId="{0B5788D5-F4D7-42C7-953B-DE9FCE2C8AE8}" dt="2023-09-05T12:13:24.694" v="2384" actId="1076"/>
          <ac:grpSpMkLst>
            <pc:docMk/>
            <pc:sldMk cId="2628758016" sldId="375"/>
            <ac:grpSpMk id="7" creationId="{52AE79EB-127F-895C-BC6A-7B7BEE89F916}"/>
          </ac:grpSpMkLst>
        </pc:grpChg>
        <pc:picChg chg="add del mod">
          <ac:chgData name="Clementine Maure" userId="90687c2a-158e-4dff-b676-5c2a44d1b90d" providerId="ADAL" clId="{0B5788D5-F4D7-42C7-953B-DE9FCE2C8AE8}" dt="2023-09-05T09:58:15.482" v="1880" actId="478"/>
          <ac:picMkLst>
            <pc:docMk/>
            <pc:sldMk cId="2628758016" sldId="375"/>
            <ac:picMk id="2" creationId="{8933CFF3-135B-C7CA-0443-E38255C4FA45}"/>
          </ac:picMkLst>
        </pc:picChg>
        <pc:picChg chg="add del mod">
          <ac:chgData name="Clementine Maure" userId="90687c2a-158e-4dff-b676-5c2a44d1b90d" providerId="ADAL" clId="{0B5788D5-F4D7-42C7-953B-DE9FCE2C8AE8}" dt="2023-09-05T09:58:15.482" v="1880" actId="478"/>
          <ac:picMkLst>
            <pc:docMk/>
            <pc:sldMk cId="2628758016" sldId="375"/>
            <ac:picMk id="4" creationId="{1402927C-7203-1389-7197-CDB302EB985C}"/>
          </ac:picMkLst>
        </pc:picChg>
        <pc:picChg chg="add del mod">
          <ac:chgData name="Clementine Maure" userId="90687c2a-158e-4dff-b676-5c2a44d1b90d" providerId="ADAL" clId="{0B5788D5-F4D7-42C7-953B-DE9FCE2C8AE8}" dt="2023-09-05T09:58:15.482" v="1880" actId="478"/>
          <ac:picMkLst>
            <pc:docMk/>
            <pc:sldMk cId="2628758016" sldId="375"/>
            <ac:picMk id="5" creationId="{9BF48AB4-E3BF-5047-4B04-B2E16C442305}"/>
          </ac:picMkLst>
        </pc:picChg>
        <pc:picChg chg="add del mod">
          <ac:chgData name="Clementine Maure" userId="90687c2a-158e-4dff-b676-5c2a44d1b90d" providerId="ADAL" clId="{0B5788D5-F4D7-42C7-953B-DE9FCE2C8AE8}" dt="2023-09-05T09:58:15.482" v="1880" actId="478"/>
          <ac:picMkLst>
            <pc:docMk/>
            <pc:sldMk cId="2628758016" sldId="375"/>
            <ac:picMk id="6" creationId="{0FE9E6D4-5FE2-A79D-5018-9FAA4FAA8ACF}"/>
          </ac:picMkLst>
        </pc:picChg>
        <pc:picChg chg="add del mod">
          <ac:chgData name="Clementine Maure" userId="90687c2a-158e-4dff-b676-5c2a44d1b90d" providerId="ADAL" clId="{0B5788D5-F4D7-42C7-953B-DE9FCE2C8AE8}" dt="2023-09-05T09:59:15.717" v="1881" actId="478"/>
          <ac:picMkLst>
            <pc:docMk/>
            <pc:sldMk cId="2628758016" sldId="375"/>
            <ac:picMk id="14" creationId="{BA4D7682-F7B4-FD72-A472-E3065E462BAE}"/>
          </ac:picMkLst>
        </pc:picChg>
        <pc:picChg chg="add del mod">
          <ac:chgData name="Clementine Maure" userId="90687c2a-158e-4dff-b676-5c2a44d1b90d" providerId="ADAL" clId="{0B5788D5-F4D7-42C7-953B-DE9FCE2C8AE8}" dt="2023-09-05T09:59:17.673" v="1882" actId="478"/>
          <ac:picMkLst>
            <pc:docMk/>
            <pc:sldMk cId="2628758016" sldId="375"/>
            <ac:picMk id="16" creationId="{8B4908D6-12EE-0262-C553-B574514441D4}"/>
          </ac:picMkLst>
        </pc:picChg>
        <pc:picChg chg="add mod ord modCrop">
          <ac:chgData name="Clementine Maure" userId="90687c2a-158e-4dff-b676-5c2a44d1b90d" providerId="ADAL" clId="{0B5788D5-F4D7-42C7-953B-DE9FCE2C8AE8}" dt="2023-09-05T12:13:12.102" v="2382" actId="1076"/>
          <ac:picMkLst>
            <pc:docMk/>
            <pc:sldMk cId="2628758016" sldId="375"/>
            <ac:picMk id="20" creationId="{540D1B07-F71F-5213-7C0B-5F1DA9710EBE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Clementine Maure" userId="90687c2a-158e-4dff-b676-5c2a44d1b90d" providerId="ADAL" clId="{0B5788D5-F4D7-42C7-953B-DE9FCE2C8AE8}" dt="2023-09-06T09:06:44.603" v="2554"/>
              <pc2:cmMkLst xmlns:pc2="http://schemas.microsoft.com/office/powerpoint/2019/9/main/command">
                <pc:docMk/>
                <pc:sldMk cId="2628758016" sldId="375"/>
                <pc2:cmMk id="{99DA5E30-BB47-4A17-8F81-941A067965F4}"/>
              </pc2:cmMkLst>
            </pc226:cmChg>
          </p:ext>
        </pc:extLst>
      </pc:sldChg>
      <pc:sldChg chg="addSp delSp modSp mod ord">
        <pc:chgData name="Clementine Maure" userId="90687c2a-158e-4dff-b676-5c2a44d1b90d" providerId="ADAL" clId="{0B5788D5-F4D7-42C7-953B-DE9FCE2C8AE8}" dt="2023-09-04T13:27:02.291" v="768" actId="20577"/>
        <pc:sldMkLst>
          <pc:docMk/>
          <pc:sldMk cId="3985721656" sldId="376"/>
        </pc:sldMkLst>
        <pc:spChg chg="add mod">
          <ac:chgData name="Clementine Maure" userId="90687c2a-158e-4dff-b676-5c2a44d1b90d" providerId="ADAL" clId="{0B5788D5-F4D7-42C7-953B-DE9FCE2C8AE8}" dt="2023-09-04T13:21:22.049" v="716" actId="1076"/>
          <ac:spMkLst>
            <pc:docMk/>
            <pc:sldMk cId="3985721656" sldId="376"/>
            <ac:spMk id="2" creationId="{E74C0151-B8CA-6ADE-4DE0-48EDEEF536A9}"/>
          </ac:spMkLst>
        </pc:spChg>
        <pc:spChg chg="mod">
          <ac:chgData name="Clementine Maure" userId="90687c2a-158e-4dff-b676-5c2a44d1b90d" providerId="ADAL" clId="{0B5788D5-F4D7-42C7-953B-DE9FCE2C8AE8}" dt="2023-09-04T13:27:02.291" v="768" actId="20577"/>
          <ac:spMkLst>
            <pc:docMk/>
            <pc:sldMk cId="3985721656" sldId="376"/>
            <ac:spMk id="3" creationId="{7E304F51-C782-DD91-4D88-DE3C0C188081}"/>
          </ac:spMkLst>
        </pc:spChg>
        <pc:spChg chg="del mod">
          <ac:chgData name="Clementine Maure" userId="90687c2a-158e-4dff-b676-5c2a44d1b90d" providerId="ADAL" clId="{0B5788D5-F4D7-42C7-953B-DE9FCE2C8AE8}" dt="2023-09-04T13:25:38.721" v="725" actId="478"/>
          <ac:spMkLst>
            <pc:docMk/>
            <pc:sldMk cId="3985721656" sldId="376"/>
            <ac:spMk id="9" creationId="{45188800-6F4B-AC7A-4BFE-909F6C29B5E7}"/>
          </ac:spMkLst>
        </pc:spChg>
        <pc:spChg chg="mod">
          <ac:chgData name="Clementine Maure" userId="90687c2a-158e-4dff-b676-5c2a44d1b90d" providerId="ADAL" clId="{0B5788D5-F4D7-42C7-953B-DE9FCE2C8AE8}" dt="2023-09-04T13:17:23.099" v="682" actId="404"/>
          <ac:spMkLst>
            <pc:docMk/>
            <pc:sldMk cId="3985721656" sldId="376"/>
            <ac:spMk id="278" creationId="{00000000-0000-0000-0000-000000000000}"/>
          </ac:spMkLst>
        </pc:spChg>
        <pc:picChg chg="mod">
          <ac:chgData name="Clementine Maure" userId="90687c2a-158e-4dff-b676-5c2a44d1b90d" providerId="ADAL" clId="{0B5788D5-F4D7-42C7-953B-DE9FCE2C8AE8}" dt="2023-09-04T13:18:25.546" v="683" actId="14826"/>
          <ac:picMkLst>
            <pc:docMk/>
            <pc:sldMk cId="3985721656" sldId="376"/>
            <ac:picMk id="4" creationId="{F1455BE7-B3C1-D6FD-05D5-81D277D7B319}"/>
          </ac:picMkLst>
        </pc:picChg>
      </pc:sldChg>
      <pc:sldChg chg="addSp delSp modSp add mod ord delAnim">
        <pc:chgData name="Clementine Maure" userId="90687c2a-158e-4dff-b676-5c2a44d1b90d" providerId="ADAL" clId="{0B5788D5-F4D7-42C7-953B-DE9FCE2C8AE8}" dt="2023-09-04T14:00:54.110" v="1360" actId="1076"/>
        <pc:sldMkLst>
          <pc:docMk/>
          <pc:sldMk cId="1811487223" sldId="377"/>
        </pc:sldMkLst>
        <pc:spChg chg="del">
          <ac:chgData name="Clementine Maure" userId="90687c2a-158e-4dff-b676-5c2a44d1b90d" providerId="ADAL" clId="{0B5788D5-F4D7-42C7-953B-DE9FCE2C8AE8}" dt="2023-09-04T14:00:10.457" v="1355" actId="478"/>
          <ac:spMkLst>
            <pc:docMk/>
            <pc:sldMk cId="1811487223" sldId="377"/>
            <ac:spMk id="4" creationId="{48035DB3-E316-D9A7-D509-A5B22441C63B}"/>
          </ac:spMkLst>
        </pc:spChg>
        <pc:spChg chg="add mod ord">
          <ac:chgData name="Clementine Maure" userId="90687c2a-158e-4dff-b676-5c2a44d1b90d" providerId="ADAL" clId="{0B5788D5-F4D7-42C7-953B-DE9FCE2C8AE8}" dt="2023-09-04T14:00:39.558" v="1357" actId="171"/>
          <ac:spMkLst>
            <pc:docMk/>
            <pc:sldMk cId="1811487223" sldId="377"/>
            <ac:spMk id="5" creationId="{EBF9FCE6-5DF0-0574-EBC7-091DE8E0B8A8}"/>
          </ac:spMkLst>
        </pc:spChg>
        <pc:spChg chg="del mod">
          <ac:chgData name="Clementine Maure" userId="90687c2a-158e-4dff-b676-5c2a44d1b90d" providerId="ADAL" clId="{0B5788D5-F4D7-42C7-953B-DE9FCE2C8AE8}" dt="2023-09-04T13:28:27.386" v="904" actId="478"/>
          <ac:spMkLst>
            <pc:docMk/>
            <pc:sldMk cId="1811487223" sldId="377"/>
            <ac:spMk id="6" creationId="{BCEF1E7C-3795-467D-98DC-DE6D293D8B9C}"/>
          </ac:spMkLst>
        </pc:spChg>
        <pc:spChg chg="mod ord">
          <ac:chgData name="Clementine Maure" userId="90687c2a-158e-4dff-b676-5c2a44d1b90d" providerId="ADAL" clId="{0B5788D5-F4D7-42C7-953B-DE9FCE2C8AE8}" dt="2023-09-04T14:00:54.110" v="1360" actId="1076"/>
          <ac:spMkLst>
            <pc:docMk/>
            <pc:sldMk cId="1811487223" sldId="377"/>
            <ac:spMk id="14" creationId="{A7EC5325-63B2-4DE6-BE75-29F2BD91FFDF}"/>
          </ac:spMkLst>
        </pc:spChg>
        <pc:picChg chg="mod">
          <ac:chgData name="Clementine Maure" userId="90687c2a-158e-4dff-b676-5c2a44d1b90d" providerId="ADAL" clId="{0B5788D5-F4D7-42C7-953B-DE9FCE2C8AE8}" dt="2023-09-04T13:29:22.820" v="905" actId="14826"/>
          <ac:picMkLst>
            <pc:docMk/>
            <pc:sldMk cId="1811487223" sldId="377"/>
            <ac:picMk id="3" creationId="{8EE791AD-993B-76FD-0955-60E8E562A752}"/>
          </ac:picMkLst>
        </pc:picChg>
      </pc:sldChg>
      <pc:sldChg chg="addSp delSp modSp mod delCm modCm">
        <pc:chgData name="Clementine Maure" userId="90687c2a-158e-4dff-b676-5c2a44d1b90d" providerId="ADAL" clId="{0B5788D5-F4D7-42C7-953B-DE9FCE2C8AE8}" dt="2023-09-06T09:07:00.696" v="2556"/>
        <pc:sldMkLst>
          <pc:docMk/>
          <pc:sldMk cId="189211808" sldId="378"/>
        </pc:sldMkLst>
        <pc:spChg chg="add mod">
          <ac:chgData name="Clementine Maure" userId="90687c2a-158e-4dff-b676-5c2a44d1b90d" providerId="ADAL" clId="{0B5788D5-F4D7-42C7-953B-DE9FCE2C8AE8}" dt="2023-09-05T11:58:40.686" v="2086"/>
          <ac:spMkLst>
            <pc:docMk/>
            <pc:sldMk cId="189211808" sldId="378"/>
            <ac:spMk id="3" creationId="{5A43C0A2-69A3-FA6A-CFF6-A6B11EBCE2C5}"/>
          </ac:spMkLst>
        </pc:spChg>
        <pc:spChg chg="del mod">
          <ac:chgData name="Clementine Maure" userId="90687c2a-158e-4dff-b676-5c2a44d1b90d" providerId="ADAL" clId="{0B5788D5-F4D7-42C7-953B-DE9FCE2C8AE8}" dt="2023-09-04T13:50:27.209" v="1232" actId="478"/>
          <ac:spMkLst>
            <pc:docMk/>
            <pc:sldMk cId="189211808" sldId="378"/>
            <ac:spMk id="3" creationId="{7E304F51-C782-DD91-4D88-DE3C0C188081}"/>
          </ac:spMkLst>
        </pc:spChg>
        <pc:spChg chg="del">
          <ac:chgData name="Clementine Maure" userId="90687c2a-158e-4dff-b676-5c2a44d1b90d" providerId="ADAL" clId="{0B5788D5-F4D7-42C7-953B-DE9FCE2C8AE8}" dt="2023-09-04T13:50:16.967" v="1228" actId="478"/>
          <ac:spMkLst>
            <pc:docMk/>
            <pc:sldMk cId="189211808" sldId="378"/>
            <ac:spMk id="5" creationId="{CE924F9A-A1C0-D56C-76F8-3D77BC6C6E0D}"/>
          </ac:spMkLst>
        </pc:spChg>
        <pc:spChg chg="add mod">
          <ac:chgData name="Clementine Maure" userId="90687c2a-158e-4dff-b676-5c2a44d1b90d" providerId="ADAL" clId="{0B5788D5-F4D7-42C7-953B-DE9FCE2C8AE8}" dt="2023-09-04T13:51:18.244" v="1239" actId="1076"/>
          <ac:spMkLst>
            <pc:docMk/>
            <pc:sldMk cId="189211808" sldId="378"/>
            <ac:spMk id="6" creationId="{1FCD0BB5-E976-24C6-F537-BE1BCF11D4C7}"/>
          </ac:spMkLst>
        </pc:spChg>
        <pc:spChg chg="add mod">
          <ac:chgData name="Clementine Maure" userId="90687c2a-158e-4dff-b676-5c2a44d1b90d" providerId="ADAL" clId="{0B5788D5-F4D7-42C7-953B-DE9FCE2C8AE8}" dt="2023-09-04T13:51:18.244" v="1239" actId="1076"/>
          <ac:spMkLst>
            <pc:docMk/>
            <pc:sldMk cId="189211808" sldId="378"/>
            <ac:spMk id="7" creationId="{72323FCC-815F-B0DA-003A-EFE387D3294A}"/>
          </ac:spMkLst>
        </pc:spChg>
        <pc:spChg chg="del">
          <ac:chgData name="Clementine Maure" userId="90687c2a-158e-4dff-b676-5c2a44d1b90d" providerId="ADAL" clId="{0B5788D5-F4D7-42C7-953B-DE9FCE2C8AE8}" dt="2023-09-04T13:50:28.887" v="1233" actId="478"/>
          <ac:spMkLst>
            <pc:docMk/>
            <pc:sldMk cId="189211808" sldId="378"/>
            <ac:spMk id="9" creationId="{45188800-6F4B-AC7A-4BFE-909F6C29B5E7}"/>
          </ac:spMkLst>
        </pc:spChg>
        <pc:spChg chg="del mod">
          <ac:chgData name="Clementine Maure" userId="90687c2a-158e-4dff-b676-5c2a44d1b90d" providerId="ADAL" clId="{0B5788D5-F4D7-42C7-953B-DE9FCE2C8AE8}" dt="2023-09-05T11:58:43.202" v="2087" actId="478"/>
          <ac:spMkLst>
            <pc:docMk/>
            <pc:sldMk cId="189211808" sldId="378"/>
            <ac:spMk id="11" creationId="{64CE57E0-1530-DA53-E72C-7C90496EDDCE}"/>
          </ac:spMkLst>
        </pc:spChg>
        <pc:spChg chg="add mod">
          <ac:chgData name="Clementine Maure" userId="90687c2a-158e-4dff-b676-5c2a44d1b90d" providerId="ADAL" clId="{0B5788D5-F4D7-42C7-953B-DE9FCE2C8AE8}" dt="2023-09-04T13:51:18.244" v="1239" actId="1076"/>
          <ac:spMkLst>
            <pc:docMk/>
            <pc:sldMk cId="189211808" sldId="378"/>
            <ac:spMk id="12" creationId="{500DF849-E542-9CA4-A454-C6CFEA2B19B9}"/>
          </ac:spMkLst>
        </pc:spChg>
        <pc:spChg chg="add mod">
          <ac:chgData name="Clementine Maure" userId="90687c2a-158e-4dff-b676-5c2a44d1b90d" providerId="ADAL" clId="{0B5788D5-F4D7-42C7-953B-DE9FCE2C8AE8}" dt="2023-09-04T13:51:18.244" v="1239" actId="1076"/>
          <ac:spMkLst>
            <pc:docMk/>
            <pc:sldMk cId="189211808" sldId="378"/>
            <ac:spMk id="13" creationId="{C3619ACF-4158-B00D-7D20-D15901A49376}"/>
          </ac:spMkLst>
        </pc:spChg>
        <pc:spChg chg="add mod">
          <ac:chgData name="Clementine Maure" userId="90687c2a-158e-4dff-b676-5c2a44d1b90d" providerId="ADAL" clId="{0B5788D5-F4D7-42C7-953B-DE9FCE2C8AE8}" dt="2023-09-04T13:51:18.244" v="1239" actId="1076"/>
          <ac:spMkLst>
            <pc:docMk/>
            <pc:sldMk cId="189211808" sldId="378"/>
            <ac:spMk id="15" creationId="{CB3D4F83-EA4E-D23D-CA0E-5D22BE9E89D3}"/>
          </ac:spMkLst>
        </pc:spChg>
        <pc:spChg chg="add mod">
          <ac:chgData name="Clementine Maure" userId="90687c2a-158e-4dff-b676-5c2a44d1b90d" providerId="ADAL" clId="{0B5788D5-F4D7-42C7-953B-DE9FCE2C8AE8}" dt="2023-09-04T13:51:18.244" v="1239" actId="1076"/>
          <ac:spMkLst>
            <pc:docMk/>
            <pc:sldMk cId="189211808" sldId="378"/>
            <ac:spMk id="16" creationId="{6930AAE3-90B6-B89B-91DA-3D5118F5F4FD}"/>
          </ac:spMkLst>
        </pc:spChg>
        <pc:spChg chg="add mod">
          <ac:chgData name="Clementine Maure" userId="90687c2a-158e-4dff-b676-5c2a44d1b90d" providerId="ADAL" clId="{0B5788D5-F4D7-42C7-953B-DE9FCE2C8AE8}" dt="2023-09-04T13:51:18.244" v="1239" actId="1076"/>
          <ac:spMkLst>
            <pc:docMk/>
            <pc:sldMk cId="189211808" sldId="378"/>
            <ac:spMk id="17" creationId="{A4D0E2D9-97F3-6BD9-C20E-636843CD72BA}"/>
          </ac:spMkLst>
        </pc:spChg>
        <pc:spChg chg="add mod">
          <ac:chgData name="Clementine Maure" userId="90687c2a-158e-4dff-b676-5c2a44d1b90d" providerId="ADAL" clId="{0B5788D5-F4D7-42C7-953B-DE9FCE2C8AE8}" dt="2023-09-04T13:51:18.244" v="1239" actId="1076"/>
          <ac:spMkLst>
            <pc:docMk/>
            <pc:sldMk cId="189211808" sldId="378"/>
            <ac:spMk id="18" creationId="{7FF950F8-5797-F86F-4AFA-49AC3563C6D3}"/>
          </ac:spMkLst>
        </pc:spChg>
        <pc:spChg chg="add mod">
          <ac:chgData name="Clementine Maure" userId="90687c2a-158e-4dff-b676-5c2a44d1b90d" providerId="ADAL" clId="{0B5788D5-F4D7-42C7-953B-DE9FCE2C8AE8}" dt="2023-09-04T13:51:18.244" v="1239" actId="1076"/>
          <ac:spMkLst>
            <pc:docMk/>
            <pc:sldMk cId="189211808" sldId="378"/>
            <ac:spMk id="19" creationId="{2562A784-BF9C-9700-D591-F653CF607C73}"/>
          </ac:spMkLst>
        </pc:spChg>
        <pc:spChg chg="mod">
          <ac:chgData name="Clementine Maure" userId="90687c2a-158e-4dff-b676-5c2a44d1b90d" providerId="ADAL" clId="{0B5788D5-F4D7-42C7-953B-DE9FCE2C8AE8}" dt="2023-09-05T12:13:51.167" v="2430" actId="14100"/>
          <ac:spMkLst>
            <pc:docMk/>
            <pc:sldMk cId="189211808" sldId="378"/>
            <ac:spMk id="278" creationId="{00000000-0000-0000-0000-000000000000}"/>
          </ac:spMkLst>
        </pc:spChg>
        <pc:picChg chg="add mod">
          <ac:chgData name="Clementine Maure" userId="90687c2a-158e-4dff-b676-5c2a44d1b90d" providerId="ADAL" clId="{0B5788D5-F4D7-42C7-953B-DE9FCE2C8AE8}" dt="2023-09-04T13:51:21.713" v="1240" actId="1076"/>
          <ac:picMkLst>
            <pc:docMk/>
            <pc:sldMk cId="189211808" sldId="378"/>
            <ac:picMk id="2" creationId="{41738DE2-8585-AE67-887E-45C618DE3A78}"/>
          </ac:picMkLst>
        </pc:picChg>
        <pc:picChg chg="del mod">
          <ac:chgData name="Clementine Maure" userId="90687c2a-158e-4dff-b676-5c2a44d1b90d" providerId="ADAL" clId="{0B5788D5-F4D7-42C7-953B-DE9FCE2C8AE8}" dt="2023-09-04T13:50:13.839" v="1227" actId="478"/>
          <ac:picMkLst>
            <pc:docMk/>
            <pc:sldMk cId="189211808" sldId="378"/>
            <ac:picMk id="4" creationId="{F1455BE7-B3C1-D6FD-05D5-81D277D7B31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Clementine Maure" userId="90687c2a-158e-4dff-b676-5c2a44d1b90d" providerId="ADAL" clId="{0B5788D5-F4D7-42C7-953B-DE9FCE2C8AE8}" dt="2023-09-06T09:07:00.696" v="2556"/>
              <pc2:cmMkLst xmlns:pc2="http://schemas.microsoft.com/office/powerpoint/2019/9/main/command">
                <pc:docMk/>
                <pc:sldMk cId="189211808" sldId="378"/>
                <pc2:cmMk id="{5E7892A0-BB45-4AA9-B07F-732ADF266470}"/>
              </pc2:cmMkLst>
            </pc226:cmChg>
          </p:ext>
        </pc:extLst>
      </pc:sldChg>
      <pc:sldChg chg="modSp add del mod ord">
        <pc:chgData name="Clementine Maure" userId="90687c2a-158e-4dff-b676-5c2a44d1b90d" providerId="ADAL" clId="{0B5788D5-F4D7-42C7-953B-DE9FCE2C8AE8}" dt="2023-09-04T13:59:39.082" v="1343" actId="2696"/>
        <pc:sldMkLst>
          <pc:docMk/>
          <pc:sldMk cId="2210592302" sldId="379"/>
        </pc:sldMkLst>
        <pc:spChg chg="mod">
          <ac:chgData name="Clementine Maure" userId="90687c2a-158e-4dff-b676-5c2a44d1b90d" providerId="ADAL" clId="{0B5788D5-F4D7-42C7-953B-DE9FCE2C8AE8}" dt="2023-09-04T13:54:03.918" v="1263" actId="1076"/>
          <ac:spMkLst>
            <pc:docMk/>
            <pc:sldMk cId="2210592302" sldId="379"/>
            <ac:spMk id="14" creationId="{A7EC5325-63B2-4DE6-BE75-29F2BD91FFDF}"/>
          </ac:spMkLst>
        </pc:spChg>
        <pc:picChg chg="mod">
          <ac:chgData name="Clementine Maure" userId="90687c2a-158e-4dff-b676-5c2a44d1b90d" providerId="ADAL" clId="{0B5788D5-F4D7-42C7-953B-DE9FCE2C8AE8}" dt="2023-09-04T13:53:45.106" v="1261" actId="14826"/>
          <ac:picMkLst>
            <pc:docMk/>
            <pc:sldMk cId="2210592302" sldId="379"/>
            <ac:picMk id="3" creationId="{8EE791AD-993B-76FD-0955-60E8E562A752}"/>
          </ac:picMkLst>
        </pc:picChg>
      </pc:sldChg>
      <pc:sldChg chg="addSp delSp modSp mod">
        <pc:chgData name="Clementine Maure" userId="90687c2a-158e-4dff-b676-5c2a44d1b90d" providerId="ADAL" clId="{0B5788D5-F4D7-42C7-953B-DE9FCE2C8AE8}" dt="2023-09-05T12:16:26.622" v="2453" actId="1076"/>
        <pc:sldMkLst>
          <pc:docMk/>
          <pc:sldMk cId="1118158533" sldId="380"/>
        </pc:sldMkLst>
        <pc:spChg chg="mod">
          <ac:chgData name="Clementine Maure" userId="90687c2a-158e-4dff-b676-5c2a44d1b90d" providerId="ADAL" clId="{0B5788D5-F4D7-42C7-953B-DE9FCE2C8AE8}" dt="2023-09-05T12:16:26.622" v="2453" actId="1076"/>
          <ac:spMkLst>
            <pc:docMk/>
            <pc:sldMk cId="1118158533" sldId="380"/>
            <ac:spMk id="8" creationId="{71C96985-8670-51AF-B576-3FC3E4FD38D7}"/>
          </ac:spMkLst>
        </pc:spChg>
        <pc:picChg chg="add mod ord">
          <ac:chgData name="Clementine Maure" userId="90687c2a-158e-4dff-b676-5c2a44d1b90d" providerId="ADAL" clId="{0B5788D5-F4D7-42C7-953B-DE9FCE2C8AE8}" dt="2023-09-04T13:59:27.950" v="1341" actId="167"/>
          <ac:picMkLst>
            <pc:docMk/>
            <pc:sldMk cId="1118158533" sldId="380"/>
            <ac:picMk id="4" creationId="{013A76E5-D16C-B7D6-FB75-AD6A753B4686}"/>
          </ac:picMkLst>
        </pc:picChg>
        <pc:picChg chg="del">
          <ac:chgData name="Clementine Maure" userId="90687c2a-158e-4dff-b676-5c2a44d1b90d" providerId="ADAL" clId="{0B5788D5-F4D7-42C7-953B-DE9FCE2C8AE8}" dt="2023-09-04T13:59:30.375" v="1342" actId="478"/>
          <ac:picMkLst>
            <pc:docMk/>
            <pc:sldMk cId="1118158533" sldId="380"/>
            <ac:picMk id="7" creationId="{B50EBC53-888C-6EE7-55D5-E2093DE98C94}"/>
          </ac:picMkLst>
        </pc:picChg>
      </pc:sldChg>
      <pc:sldChg chg="addSp delSp modSp new del mod">
        <pc:chgData name="Clementine Maure" userId="90687c2a-158e-4dff-b676-5c2a44d1b90d" providerId="ADAL" clId="{0B5788D5-F4D7-42C7-953B-DE9FCE2C8AE8}" dt="2023-09-05T07:10:16.241" v="1585" actId="680"/>
        <pc:sldMkLst>
          <pc:docMk/>
          <pc:sldMk cId="329280044" sldId="381"/>
        </pc:sldMkLst>
        <pc:spChg chg="add mod">
          <ac:chgData name="Clementine Maure" userId="90687c2a-158e-4dff-b676-5c2a44d1b90d" providerId="ADAL" clId="{0B5788D5-F4D7-42C7-953B-DE9FCE2C8AE8}" dt="2023-09-05T07:10:14.938" v="1584"/>
          <ac:spMkLst>
            <pc:docMk/>
            <pc:sldMk cId="329280044" sldId="381"/>
            <ac:spMk id="13" creationId="{B41378BF-DDE5-7865-2DAE-8BC56D39ED13}"/>
          </ac:spMkLst>
        </pc:spChg>
        <pc:spChg chg="add mod">
          <ac:chgData name="Clementine Maure" userId="90687c2a-158e-4dff-b676-5c2a44d1b90d" providerId="ADAL" clId="{0B5788D5-F4D7-42C7-953B-DE9FCE2C8AE8}" dt="2023-09-05T07:10:14.938" v="1584"/>
          <ac:spMkLst>
            <pc:docMk/>
            <pc:sldMk cId="329280044" sldId="381"/>
            <ac:spMk id="14" creationId="{30288803-92C8-4ABD-4FDE-DAFBBB71CE64}"/>
          </ac:spMkLst>
        </pc:spChg>
        <pc:spChg chg="add mod">
          <ac:chgData name="Clementine Maure" userId="90687c2a-158e-4dff-b676-5c2a44d1b90d" providerId="ADAL" clId="{0B5788D5-F4D7-42C7-953B-DE9FCE2C8AE8}" dt="2023-09-05T07:10:14.938" v="1584"/>
          <ac:spMkLst>
            <pc:docMk/>
            <pc:sldMk cId="329280044" sldId="381"/>
            <ac:spMk id="15" creationId="{F5602908-A1EB-62CA-A19B-1DAB7BB68EB6}"/>
          </ac:spMkLst>
        </pc:spChg>
        <pc:spChg chg="add mod">
          <ac:chgData name="Clementine Maure" userId="90687c2a-158e-4dff-b676-5c2a44d1b90d" providerId="ADAL" clId="{0B5788D5-F4D7-42C7-953B-DE9FCE2C8AE8}" dt="2023-09-05T07:10:14.938" v="1584"/>
          <ac:spMkLst>
            <pc:docMk/>
            <pc:sldMk cId="329280044" sldId="381"/>
            <ac:spMk id="16" creationId="{B8A637BD-4749-D5A8-EF37-517308C721C1}"/>
          </ac:spMkLst>
        </pc:spChg>
        <pc:spChg chg="add mod">
          <ac:chgData name="Clementine Maure" userId="90687c2a-158e-4dff-b676-5c2a44d1b90d" providerId="ADAL" clId="{0B5788D5-F4D7-42C7-953B-DE9FCE2C8AE8}" dt="2023-09-05T07:10:14.938" v="1584"/>
          <ac:spMkLst>
            <pc:docMk/>
            <pc:sldMk cId="329280044" sldId="381"/>
            <ac:spMk id="17" creationId="{B672407E-9D8D-4672-404F-F5AEF5389C4B}"/>
          </ac:spMkLst>
        </pc:spChg>
        <pc:spChg chg="add mod">
          <ac:chgData name="Clementine Maure" userId="90687c2a-158e-4dff-b676-5c2a44d1b90d" providerId="ADAL" clId="{0B5788D5-F4D7-42C7-953B-DE9FCE2C8AE8}" dt="2023-09-05T07:10:14.938" v="1584"/>
          <ac:spMkLst>
            <pc:docMk/>
            <pc:sldMk cId="329280044" sldId="381"/>
            <ac:spMk id="18" creationId="{BC7BE800-3780-A626-1178-2672B44F1F30}"/>
          </ac:spMkLst>
        </pc:spChg>
        <pc:spChg chg="add mod">
          <ac:chgData name="Clementine Maure" userId="90687c2a-158e-4dff-b676-5c2a44d1b90d" providerId="ADAL" clId="{0B5788D5-F4D7-42C7-953B-DE9FCE2C8AE8}" dt="2023-09-05T07:10:14.938" v="1584"/>
          <ac:spMkLst>
            <pc:docMk/>
            <pc:sldMk cId="329280044" sldId="381"/>
            <ac:spMk id="19" creationId="{E420572B-C679-4343-A713-B843FE8FCA2B}"/>
          </ac:spMkLst>
        </pc:spChg>
        <pc:spChg chg="add mod">
          <ac:chgData name="Clementine Maure" userId="90687c2a-158e-4dff-b676-5c2a44d1b90d" providerId="ADAL" clId="{0B5788D5-F4D7-42C7-953B-DE9FCE2C8AE8}" dt="2023-09-05T07:10:14.938" v="1584"/>
          <ac:spMkLst>
            <pc:docMk/>
            <pc:sldMk cId="329280044" sldId="381"/>
            <ac:spMk id="20" creationId="{D8111BC7-CB2B-6362-DE52-03F9F0FE0998}"/>
          </ac:spMkLst>
        </pc:spChg>
        <pc:spChg chg="add mod">
          <ac:chgData name="Clementine Maure" userId="90687c2a-158e-4dff-b676-5c2a44d1b90d" providerId="ADAL" clId="{0B5788D5-F4D7-42C7-953B-DE9FCE2C8AE8}" dt="2023-09-05T07:10:14.938" v="1584"/>
          <ac:spMkLst>
            <pc:docMk/>
            <pc:sldMk cId="329280044" sldId="381"/>
            <ac:spMk id="21" creationId="{3AA1C9B5-329B-97A2-482B-3F67DCFF8A66}"/>
          </ac:spMkLst>
        </pc:spChg>
        <pc:spChg chg="add mod">
          <ac:chgData name="Clementine Maure" userId="90687c2a-158e-4dff-b676-5c2a44d1b90d" providerId="ADAL" clId="{0B5788D5-F4D7-42C7-953B-DE9FCE2C8AE8}" dt="2023-09-05T07:10:14.938" v="1584"/>
          <ac:spMkLst>
            <pc:docMk/>
            <pc:sldMk cId="329280044" sldId="381"/>
            <ac:spMk id="22" creationId="{82B07555-5CC0-DF4B-AAD0-05332656330E}"/>
          </ac:spMkLst>
        </pc:spChg>
        <pc:spChg chg="add mod">
          <ac:chgData name="Clementine Maure" userId="90687c2a-158e-4dff-b676-5c2a44d1b90d" providerId="ADAL" clId="{0B5788D5-F4D7-42C7-953B-DE9FCE2C8AE8}" dt="2023-09-05T07:10:14.938" v="1584"/>
          <ac:spMkLst>
            <pc:docMk/>
            <pc:sldMk cId="329280044" sldId="381"/>
            <ac:spMk id="23" creationId="{8A62799A-CB3F-5169-FCDC-BE346992065E}"/>
          </ac:spMkLst>
        </pc:spChg>
        <pc:spChg chg="add mod">
          <ac:chgData name="Clementine Maure" userId="90687c2a-158e-4dff-b676-5c2a44d1b90d" providerId="ADAL" clId="{0B5788D5-F4D7-42C7-953B-DE9FCE2C8AE8}" dt="2023-09-05T07:10:14.938" v="1584"/>
          <ac:spMkLst>
            <pc:docMk/>
            <pc:sldMk cId="329280044" sldId="381"/>
            <ac:spMk id="24" creationId="{974E1843-40EC-3421-3538-2071D04ABD87}"/>
          </ac:spMkLst>
        </pc:spChg>
        <pc:spChg chg="add mod">
          <ac:chgData name="Clementine Maure" userId="90687c2a-158e-4dff-b676-5c2a44d1b90d" providerId="ADAL" clId="{0B5788D5-F4D7-42C7-953B-DE9FCE2C8AE8}" dt="2023-09-05T07:10:14.938" v="1584"/>
          <ac:spMkLst>
            <pc:docMk/>
            <pc:sldMk cId="329280044" sldId="381"/>
            <ac:spMk id="25" creationId="{6F12B29F-E035-7811-2FA2-D8F581E17EAA}"/>
          </ac:spMkLst>
        </pc:spChg>
        <pc:spChg chg="add mod">
          <ac:chgData name="Clementine Maure" userId="90687c2a-158e-4dff-b676-5c2a44d1b90d" providerId="ADAL" clId="{0B5788D5-F4D7-42C7-953B-DE9FCE2C8AE8}" dt="2023-09-05T07:10:14.938" v="1584"/>
          <ac:spMkLst>
            <pc:docMk/>
            <pc:sldMk cId="329280044" sldId="381"/>
            <ac:spMk id="26" creationId="{FBF80A1B-BE9C-F44A-1D78-6980D5F05281}"/>
          </ac:spMkLst>
        </pc:spChg>
        <pc:spChg chg="add mod">
          <ac:chgData name="Clementine Maure" userId="90687c2a-158e-4dff-b676-5c2a44d1b90d" providerId="ADAL" clId="{0B5788D5-F4D7-42C7-953B-DE9FCE2C8AE8}" dt="2023-09-05T07:10:14.938" v="1584"/>
          <ac:spMkLst>
            <pc:docMk/>
            <pc:sldMk cId="329280044" sldId="381"/>
            <ac:spMk id="27" creationId="{22E7F7E7-4467-7563-E981-8F0F30A6E33C}"/>
          </ac:spMkLst>
        </pc:spChg>
        <pc:spChg chg="add mod">
          <ac:chgData name="Clementine Maure" userId="90687c2a-158e-4dff-b676-5c2a44d1b90d" providerId="ADAL" clId="{0B5788D5-F4D7-42C7-953B-DE9FCE2C8AE8}" dt="2023-09-05T07:10:14.938" v="1584"/>
          <ac:spMkLst>
            <pc:docMk/>
            <pc:sldMk cId="329280044" sldId="381"/>
            <ac:spMk id="28" creationId="{47CD51EB-9C3A-666D-50E1-EE2762B1CB1A}"/>
          </ac:spMkLst>
        </pc:spChg>
        <pc:grpChg chg="add del mod">
          <ac:chgData name="Clementine Maure" userId="90687c2a-158e-4dff-b676-5c2a44d1b90d" providerId="ADAL" clId="{0B5788D5-F4D7-42C7-953B-DE9FCE2C8AE8}" dt="2023-09-05T07:10:14.938" v="1584"/>
          <ac:grpSpMkLst>
            <pc:docMk/>
            <pc:sldMk cId="329280044" sldId="381"/>
            <ac:grpSpMk id="5" creationId="{08C57351-0477-1294-DDD5-1D0B4A8DF1EA}"/>
          </ac:grpSpMkLst>
        </pc:grpChg>
        <pc:grpChg chg="add del mod">
          <ac:chgData name="Clementine Maure" userId="90687c2a-158e-4dff-b676-5c2a44d1b90d" providerId="ADAL" clId="{0B5788D5-F4D7-42C7-953B-DE9FCE2C8AE8}" dt="2023-09-05T07:10:14.938" v="1584"/>
          <ac:grpSpMkLst>
            <pc:docMk/>
            <pc:sldMk cId="329280044" sldId="381"/>
            <ac:grpSpMk id="6" creationId="{36EF6F16-70F6-A5E2-B4D3-11FD93564848}"/>
          </ac:grpSpMkLst>
        </pc:grpChg>
        <pc:grpChg chg="add del mod">
          <ac:chgData name="Clementine Maure" userId="90687c2a-158e-4dff-b676-5c2a44d1b90d" providerId="ADAL" clId="{0B5788D5-F4D7-42C7-953B-DE9FCE2C8AE8}" dt="2023-09-05T07:10:14.938" v="1584"/>
          <ac:grpSpMkLst>
            <pc:docMk/>
            <pc:sldMk cId="329280044" sldId="381"/>
            <ac:grpSpMk id="7" creationId="{27E6EDC3-ADF1-384C-1186-1ECF4D7CDC40}"/>
          </ac:grpSpMkLst>
        </pc:grpChg>
        <pc:grpChg chg="add del mod">
          <ac:chgData name="Clementine Maure" userId="90687c2a-158e-4dff-b676-5c2a44d1b90d" providerId="ADAL" clId="{0B5788D5-F4D7-42C7-953B-DE9FCE2C8AE8}" dt="2023-09-05T07:10:14.938" v="1584"/>
          <ac:grpSpMkLst>
            <pc:docMk/>
            <pc:sldMk cId="329280044" sldId="381"/>
            <ac:grpSpMk id="8" creationId="{F516F9F7-AD27-2AC7-512A-6523D60EADEB}"/>
          </ac:grpSpMkLst>
        </pc:grpChg>
        <pc:grpChg chg="add del mod">
          <ac:chgData name="Clementine Maure" userId="90687c2a-158e-4dff-b676-5c2a44d1b90d" providerId="ADAL" clId="{0B5788D5-F4D7-42C7-953B-DE9FCE2C8AE8}" dt="2023-09-05T07:10:14.938" v="1584"/>
          <ac:grpSpMkLst>
            <pc:docMk/>
            <pc:sldMk cId="329280044" sldId="381"/>
            <ac:grpSpMk id="9" creationId="{B4B3EFA0-0306-14EC-9791-270E17978EA2}"/>
          </ac:grpSpMkLst>
        </pc:grpChg>
        <pc:grpChg chg="add del mod">
          <ac:chgData name="Clementine Maure" userId="90687c2a-158e-4dff-b676-5c2a44d1b90d" providerId="ADAL" clId="{0B5788D5-F4D7-42C7-953B-DE9FCE2C8AE8}" dt="2023-09-05T07:10:14.938" v="1584"/>
          <ac:grpSpMkLst>
            <pc:docMk/>
            <pc:sldMk cId="329280044" sldId="381"/>
            <ac:grpSpMk id="10" creationId="{11DCB88A-6136-C3D9-B09B-77C2E7DFAB09}"/>
          </ac:grpSpMkLst>
        </pc:grpChg>
        <pc:grpChg chg="add del mod">
          <ac:chgData name="Clementine Maure" userId="90687c2a-158e-4dff-b676-5c2a44d1b90d" providerId="ADAL" clId="{0B5788D5-F4D7-42C7-953B-DE9FCE2C8AE8}" dt="2023-09-05T07:10:14.938" v="1584"/>
          <ac:grpSpMkLst>
            <pc:docMk/>
            <pc:sldMk cId="329280044" sldId="381"/>
            <ac:grpSpMk id="11" creationId="{454ECF3A-C15C-2116-A015-F0FEF195C2C4}"/>
          </ac:grpSpMkLst>
        </pc:grpChg>
        <pc:grpChg chg="add del mod">
          <ac:chgData name="Clementine Maure" userId="90687c2a-158e-4dff-b676-5c2a44d1b90d" providerId="ADAL" clId="{0B5788D5-F4D7-42C7-953B-DE9FCE2C8AE8}" dt="2023-09-05T07:10:14.938" v="1584"/>
          <ac:grpSpMkLst>
            <pc:docMk/>
            <pc:sldMk cId="329280044" sldId="381"/>
            <ac:grpSpMk id="12" creationId="{C0089670-4B2E-A6EE-E5C5-40C919FC6C7D}"/>
          </ac:grpSpMkLst>
        </pc:grpChg>
      </pc:sldChg>
      <pc:sldChg chg="addSp delSp modSp add mod">
        <pc:chgData name="Clementine Maure" userId="90687c2a-158e-4dff-b676-5c2a44d1b90d" providerId="ADAL" clId="{0B5788D5-F4D7-42C7-953B-DE9FCE2C8AE8}" dt="2023-09-05T12:16:36.734" v="2454" actId="166"/>
        <pc:sldMkLst>
          <pc:docMk/>
          <pc:sldMk cId="1150522519" sldId="381"/>
        </pc:sldMkLst>
        <pc:spChg chg="add mod">
          <ac:chgData name="Clementine Maure" userId="90687c2a-158e-4dff-b676-5c2a44d1b90d" providerId="ADAL" clId="{0B5788D5-F4D7-42C7-953B-DE9FCE2C8AE8}" dt="2023-09-05T09:57:35.731" v="1873" actId="14100"/>
          <ac:spMkLst>
            <pc:docMk/>
            <pc:sldMk cId="1150522519" sldId="381"/>
            <ac:spMk id="2" creationId="{8A569FCB-B43F-75D5-8252-7DD12218E145}"/>
          </ac:spMkLst>
        </pc:spChg>
        <pc:spChg chg="del mod">
          <ac:chgData name="Clementine Maure" userId="90687c2a-158e-4dff-b676-5c2a44d1b90d" providerId="ADAL" clId="{0B5788D5-F4D7-42C7-953B-DE9FCE2C8AE8}" dt="2023-09-05T09:56:09.236" v="1864" actId="478"/>
          <ac:spMkLst>
            <pc:docMk/>
            <pc:sldMk cId="1150522519" sldId="381"/>
            <ac:spMk id="3" creationId="{7E304F51-C782-DD91-4D88-DE3C0C188081}"/>
          </ac:spMkLst>
        </pc:spChg>
        <pc:spChg chg="del">
          <ac:chgData name="Clementine Maure" userId="90687c2a-158e-4dff-b676-5c2a44d1b90d" providerId="ADAL" clId="{0B5788D5-F4D7-42C7-953B-DE9FCE2C8AE8}" dt="2023-09-05T09:57:13.254" v="1868" actId="478"/>
          <ac:spMkLst>
            <pc:docMk/>
            <pc:sldMk cId="1150522519" sldId="381"/>
            <ac:spMk id="5" creationId="{CE924F9A-A1C0-D56C-76F8-3D77BC6C6E0D}"/>
          </ac:spMkLst>
        </pc:spChg>
        <pc:spChg chg="mod">
          <ac:chgData name="Clementine Maure" userId="90687c2a-158e-4dff-b676-5c2a44d1b90d" providerId="ADAL" clId="{0B5788D5-F4D7-42C7-953B-DE9FCE2C8AE8}" dt="2023-09-05T09:56:22.705" v="1866" actId="14100"/>
          <ac:spMkLst>
            <pc:docMk/>
            <pc:sldMk cId="1150522519" sldId="381"/>
            <ac:spMk id="278" creationId="{00000000-0000-0000-0000-000000000000}"/>
          </ac:spMkLst>
        </pc:spChg>
        <pc:picChg chg="mod ord">
          <ac:chgData name="Clementine Maure" userId="90687c2a-158e-4dff-b676-5c2a44d1b90d" providerId="ADAL" clId="{0B5788D5-F4D7-42C7-953B-DE9FCE2C8AE8}" dt="2023-09-05T12:16:36.734" v="2454" actId="166"/>
          <ac:picMkLst>
            <pc:docMk/>
            <pc:sldMk cId="1150522519" sldId="381"/>
            <ac:picMk id="4" creationId="{F1455BE7-B3C1-D6FD-05D5-81D277D7B319}"/>
          </ac:picMkLst>
        </pc:picChg>
      </pc:sldChg>
      <pc:sldChg chg="addSp delSp modSp add mod ord addAnim delAnim">
        <pc:chgData name="Clementine Maure" userId="90687c2a-158e-4dff-b676-5c2a44d1b90d" providerId="ADAL" clId="{0B5788D5-F4D7-42C7-953B-DE9FCE2C8AE8}" dt="2023-09-05T07:34:00.830" v="1724" actId="1076"/>
        <pc:sldMkLst>
          <pc:docMk/>
          <pc:sldMk cId="4232745572" sldId="381"/>
        </pc:sldMkLst>
        <pc:spChg chg="mod">
          <ac:chgData name="Clementine Maure" userId="90687c2a-158e-4dff-b676-5c2a44d1b90d" providerId="ADAL" clId="{0B5788D5-F4D7-42C7-953B-DE9FCE2C8AE8}" dt="2023-09-05T07:33:36.346" v="1704" actId="1076"/>
          <ac:spMkLst>
            <pc:docMk/>
            <pc:sldMk cId="4232745572" sldId="381"/>
            <ac:spMk id="4" creationId="{48035DB3-E316-D9A7-D509-A5B22441C63B}"/>
          </ac:spMkLst>
        </pc:spChg>
        <pc:spChg chg="add del">
          <ac:chgData name="Clementine Maure" userId="90687c2a-158e-4dff-b676-5c2a44d1b90d" providerId="ADAL" clId="{0B5788D5-F4D7-42C7-953B-DE9FCE2C8AE8}" dt="2023-09-05T07:33:57.296" v="1723" actId="478"/>
          <ac:spMkLst>
            <pc:docMk/>
            <pc:sldMk cId="4232745572" sldId="381"/>
            <ac:spMk id="6" creationId="{BCEF1E7C-3795-467D-98DC-DE6D293D8B9C}"/>
          </ac:spMkLst>
        </pc:spChg>
        <pc:spChg chg="mod">
          <ac:chgData name="Clementine Maure" userId="90687c2a-158e-4dff-b676-5c2a44d1b90d" providerId="ADAL" clId="{0B5788D5-F4D7-42C7-953B-DE9FCE2C8AE8}" dt="2023-09-05T07:34:00.830" v="1724" actId="1076"/>
          <ac:spMkLst>
            <pc:docMk/>
            <pc:sldMk cId="4232745572" sldId="381"/>
            <ac:spMk id="14" creationId="{A7EC5325-63B2-4DE6-BE75-29F2BD91FFDF}"/>
          </ac:spMkLst>
        </pc:spChg>
      </pc:sldChg>
      <pc:sldChg chg="add">
        <pc:chgData name="Clementine Maure" userId="90687c2a-158e-4dff-b676-5c2a44d1b90d" providerId="ADAL" clId="{0B5788D5-F4D7-42C7-953B-DE9FCE2C8AE8}" dt="2023-09-08T12:08:34.764" v="2560" actId="2890"/>
        <pc:sldMkLst>
          <pc:docMk/>
          <pc:sldMk cId="783538782" sldId="382"/>
        </pc:sldMkLst>
      </pc:sldChg>
      <pc:sldChg chg="del">
        <pc:chgData name="Clementine Maure" userId="90687c2a-158e-4dff-b676-5c2a44d1b90d" providerId="ADAL" clId="{0B5788D5-F4D7-42C7-953B-DE9FCE2C8AE8}" dt="2023-09-05T11:56:24.407" v="2073" actId="47"/>
        <pc:sldMkLst>
          <pc:docMk/>
          <pc:sldMk cId="1948172366" sldId="382"/>
        </pc:sldMkLst>
      </pc:sldChg>
      <pc:sldChg chg="del">
        <pc:chgData name="Clementine Maure" userId="90687c2a-158e-4dff-b676-5c2a44d1b90d" providerId="ADAL" clId="{0B5788D5-F4D7-42C7-953B-DE9FCE2C8AE8}" dt="2023-09-05T12:09:38.979" v="2227" actId="2696"/>
        <pc:sldMkLst>
          <pc:docMk/>
          <pc:sldMk cId="2095416055" sldId="382"/>
        </pc:sldMkLst>
      </pc:sldChg>
      <pc:sldMasterChg chg="delSldLayout">
        <pc:chgData name="Clementine Maure" userId="90687c2a-158e-4dff-b676-5c2a44d1b90d" providerId="ADAL" clId="{0B5788D5-F4D7-42C7-953B-DE9FCE2C8AE8}" dt="2023-09-04T13:59:47.187" v="1345" actId="47"/>
        <pc:sldMasterMkLst>
          <pc:docMk/>
          <pc:sldMasterMk cId="4155480283" sldId="2147483651"/>
        </pc:sldMasterMkLst>
        <pc:sldLayoutChg chg="del">
          <pc:chgData name="Clementine Maure" userId="90687c2a-158e-4dff-b676-5c2a44d1b90d" providerId="ADAL" clId="{0B5788D5-F4D7-42C7-953B-DE9FCE2C8AE8}" dt="2023-09-04T13:59:46.630" v="1344" actId="47"/>
          <pc:sldLayoutMkLst>
            <pc:docMk/>
            <pc:sldMasterMk cId="4155480283" sldId="2147483651"/>
            <pc:sldLayoutMk cId="4059991659" sldId="2147483656"/>
          </pc:sldLayoutMkLst>
        </pc:sldLayoutChg>
        <pc:sldLayoutChg chg="del">
          <pc:chgData name="Clementine Maure" userId="90687c2a-158e-4dff-b676-5c2a44d1b90d" providerId="ADAL" clId="{0B5788D5-F4D7-42C7-953B-DE9FCE2C8AE8}" dt="2023-09-04T13:59:47.187" v="1345" actId="47"/>
          <pc:sldLayoutMkLst>
            <pc:docMk/>
            <pc:sldMasterMk cId="4155480283" sldId="2147483651"/>
            <pc:sldLayoutMk cId="1055518503" sldId="2147483657"/>
          </pc:sldLayoutMkLst>
        </pc:sldLayoutChg>
      </pc:sldMasterChg>
    </pc:docChg>
  </pc:docChgLst>
  <pc:docChgLst>
    <pc:chgData name="Clementine Maure" userId="90687c2a-158e-4dff-b676-5c2a44d1b90d" providerId="ADAL" clId="{91BB96C1-3428-4435-A8C2-EE5C17C76C15}"/>
    <pc:docChg chg="undo custSel modSld">
      <pc:chgData name="Clementine Maure" userId="90687c2a-158e-4dff-b676-5c2a44d1b90d" providerId="ADAL" clId="{91BB96C1-3428-4435-A8C2-EE5C17C76C15}" dt="2023-09-11T11:05:00.829" v="144" actId="14100"/>
      <pc:docMkLst>
        <pc:docMk/>
      </pc:docMkLst>
      <pc:sldChg chg="modSp mod">
        <pc:chgData name="Clementine Maure" userId="90687c2a-158e-4dff-b676-5c2a44d1b90d" providerId="ADAL" clId="{91BB96C1-3428-4435-A8C2-EE5C17C76C15}" dt="2023-09-11T07:07:57.933" v="49" actId="1076"/>
        <pc:sldMkLst>
          <pc:docMk/>
          <pc:sldMk cId="3585523803" sldId="281"/>
        </pc:sldMkLst>
        <pc:picChg chg="mod">
          <ac:chgData name="Clementine Maure" userId="90687c2a-158e-4dff-b676-5c2a44d1b90d" providerId="ADAL" clId="{91BB96C1-3428-4435-A8C2-EE5C17C76C15}" dt="2023-09-11T07:07:57.933" v="49" actId="1076"/>
          <ac:picMkLst>
            <pc:docMk/>
            <pc:sldMk cId="3585523803" sldId="281"/>
            <ac:picMk id="7" creationId="{C3A155A5-A2F6-C1ED-07F6-753A5EB996C6}"/>
          </ac:picMkLst>
        </pc:picChg>
      </pc:sldChg>
      <pc:sldChg chg="addSp delSp modSp mod">
        <pc:chgData name="Clementine Maure" userId="90687c2a-158e-4dff-b676-5c2a44d1b90d" providerId="ADAL" clId="{91BB96C1-3428-4435-A8C2-EE5C17C76C15}" dt="2023-09-11T11:05:00.829" v="144" actId="14100"/>
        <pc:sldMkLst>
          <pc:docMk/>
          <pc:sldMk cId="4192472976" sldId="296"/>
        </pc:sldMkLst>
        <pc:spChg chg="mod">
          <ac:chgData name="Clementine Maure" userId="90687c2a-158e-4dff-b676-5c2a44d1b90d" providerId="ADAL" clId="{91BB96C1-3428-4435-A8C2-EE5C17C76C15}" dt="2023-09-11T11:04:53.519" v="143" actId="1076"/>
          <ac:spMkLst>
            <pc:docMk/>
            <pc:sldMk cId="4192472976" sldId="296"/>
            <ac:spMk id="2" creationId="{1CA61330-F938-4DC4-99FB-3856D80B496A}"/>
          </ac:spMkLst>
        </pc:spChg>
        <pc:spChg chg="add mod">
          <ac:chgData name="Clementine Maure" userId="90687c2a-158e-4dff-b676-5c2a44d1b90d" providerId="ADAL" clId="{91BB96C1-3428-4435-A8C2-EE5C17C76C15}" dt="2023-09-11T07:12:21.281" v="140" actId="20577"/>
          <ac:spMkLst>
            <pc:docMk/>
            <pc:sldMk cId="4192472976" sldId="296"/>
            <ac:spMk id="5" creationId="{376C787B-6782-5954-0303-54354A91E172}"/>
          </ac:spMkLst>
        </pc:spChg>
        <pc:spChg chg="del mod">
          <ac:chgData name="Clementine Maure" userId="90687c2a-158e-4dff-b676-5c2a44d1b90d" providerId="ADAL" clId="{91BB96C1-3428-4435-A8C2-EE5C17C76C15}" dt="2023-09-11T07:08:23.757" v="54" actId="478"/>
          <ac:spMkLst>
            <pc:docMk/>
            <pc:sldMk cId="4192472976" sldId="296"/>
            <ac:spMk id="18" creationId="{892FD25F-CE92-E8BB-7453-A17405B0D1A5}"/>
          </ac:spMkLst>
        </pc:spChg>
        <pc:spChg chg="del">
          <ac:chgData name="Clementine Maure" userId="90687c2a-158e-4dff-b676-5c2a44d1b90d" providerId="ADAL" clId="{91BB96C1-3428-4435-A8C2-EE5C17C76C15}" dt="2023-09-11T07:08:19.541" v="52" actId="478"/>
          <ac:spMkLst>
            <pc:docMk/>
            <pc:sldMk cId="4192472976" sldId="296"/>
            <ac:spMk id="21" creationId="{B859B155-160A-8263-6C0C-985871966A5A}"/>
          </ac:spMkLst>
        </pc:spChg>
        <pc:picChg chg="add mod">
          <ac:chgData name="Clementine Maure" userId="90687c2a-158e-4dff-b676-5c2a44d1b90d" providerId="ADAL" clId="{91BB96C1-3428-4435-A8C2-EE5C17C76C15}" dt="2023-09-11T07:08:08.941" v="50"/>
          <ac:picMkLst>
            <pc:docMk/>
            <pc:sldMk cId="4192472976" sldId="296"/>
            <ac:picMk id="4" creationId="{9E30E7A7-613C-8009-0678-61B0504CCFAE}"/>
          </ac:picMkLst>
        </pc:picChg>
        <pc:picChg chg="del">
          <ac:chgData name="Clementine Maure" userId="90687c2a-158e-4dff-b676-5c2a44d1b90d" providerId="ADAL" clId="{91BB96C1-3428-4435-A8C2-EE5C17C76C15}" dt="2023-09-11T07:05:53.206" v="8" actId="21"/>
          <ac:picMkLst>
            <pc:docMk/>
            <pc:sldMk cId="4192472976" sldId="296"/>
            <ac:picMk id="17" creationId="{11BB982E-371C-74EB-9781-B90358D1AC00}"/>
          </ac:picMkLst>
        </pc:picChg>
        <pc:picChg chg="mod">
          <ac:chgData name="Clementine Maure" userId="90687c2a-158e-4dff-b676-5c2a44d1b90d" providerId="ADAL" clId="{91BB96C1-3428-4435-A8C2-EE5C17C76C15}" dt="2023-09-11T07:08:14.215" v="51" actId="1076"/>
          <ac:picMkLst>
            <pc:docMk/>
            <pc:sldMk cId="4192472976" sldId="296"/>
            <ac:picMk id="20" creationId="{749AC134-19B9-6CEE-C964-9C2491440872}"/>
          </ac:picMkLst>
        </pc:picChg>
        <pc:picChg chg="del mod">
          <ac:chgData name="Clementine Maure" userId="90687c2a-158e-4dff-b676-5c2a44d1b90d" providerId="ADAL" clId="{91BB96C1-3428-4435-A8C2-EE5C17C76C15}" dt="2023-09-11T07:05:49.055" v="7" actId="21"/>
          <ac:picMkLst>
            <pc:docMk/>
            <pc:sldMk cId="4192472976" sldId="296"/>
            <ac:picMk id="23" creationId="{B0A47CD1-BEF8-5E25-E744-2E668BFFC583}"/>
          </ac:picMkLst>
        </pc:picChg>
        <pc:picChg chg="add mod">
          <ac:chgData name="Clementine Maure" userId="90687c2a-158e-4dff-b676-5c2a44d1b90d" providerId="ADAL" clId="{91BB96C1-3428-4435-A8C2-EE5C17C76C15}" dt="2023-09-11T11:05:00.829" v="144" actId="14100"/>
          <ac:picMkLst>
            <pc:docMk/>
            <pc:sldMk cId="4192472976" sldId="296"/>
            <ac:picMk id="1026" creationId="{EE4AAECF-5D53-5DE3-31CA-4FCE438766A8}"/>
          </ac:picMkLst>
        </pc:picChg>
      </pc:sldChg>
      <pc:sldChg chg="addSp delSp mod">
        <pc:chgData name="Clementine Maure" userId="90687c2a-158e-4dff-b676-5c2a44d1b90d" providerId="ADAL" clId="{91BB96C1-3428-4435-A8C2-EE5C17C76C15}" dt="2023-09-11T07:11:52.076" v="87" actId="478"/>
        <pc:sldMkLst>
          <pc:docMk/>
          <pc:sldMk cId="2220224147" sldId="364"/>
        </pc:sldMkLst>
        <pc:spChg chg="add del">
          <ac:chgData name="Clementine Maure" userId="90687c2a-158e-4dff-b676-5c2a44d1b90d" providerId="ADAL" clId="{91BB96C1-3428-4435-A8C2-EE5C17C76C15}" dt="2023-09-11T07:11:52.076" v="87" actId="478"/>
          <ac:spMkLst>
            <pc:docMk/>
            <pc:sldMk cId="2220224147" sldId="364"/>
            <ac:spMk id="16" creationId="{FDA7117E-FFFC-8373-CD22-D05FC53EB22F}"/>
          </ac:spMkLst>
        </pc:spChg>
      </pc:sldChg>
    </pc:docChg>
  </pc:docChgLst>
  <pc:docChgLst>
    <pc:chgData name="Reeza Hanselmann" userId="796f332d-99f5-4e2b-9f97-6b67832b3c8c" providerId="ADAL" clId="{A2109841-DCDB-465E-98AB-D7C7E7654A53}"/>
    <pc:docChg chg="custSel modSld sldOrd">
      <pc:chgData name="Reeza Hanselmann" userId="796f332d-99f5-4e2b-9f97-6b67832b3c8c" providerId="ADAL" clId="{A2109841-DCDB-465E-98AB-D7C7E7654A53}" dt="2023-09-21T10:06:15.761" v="143" actId="1036"/>
      <pc:docMkLst>
        <pc:docMk/>
      </pc:docMkLst>
      <pc:sldChg chg="addSp delSp modSp mod">
        <pc:chgData name="Reeza Hanselmann" userId="796f332d-99f5-4e2b-9f97-6b67832b3c8c" providerId="ADAL" clId="{A2109841-DCDB-465E-98AB-D7C7E7654A53}" dt="2023-09-21T10:02:49.325" v="122" actId="20577"/>
        <pc:sldMkLst>
          <pc:docMk/>
          <pc:sldMk cId="1290143353" sldId="277"/>
        </pc:sldMkLst>
        <pc:spChg chg="mod">
          <ac:chgData name="Reeza Hanselmann" userId="796f332d-99f5-4e2b-9f97-6b67832b3c8c" providerId="ADAL" clId="{A2109841-DCDB-465E-98AB-D7C7E7654A53}" dt="2023-09-21T10:02:49.325" v="122" actId="20577"/>
          <ac:spMkLst>
            <pc:docMk/>
            <pc:sldMk cId="1290143353" sldId="277"/>
            <ac:spMk id="12" creationId="{28BEEA1E-C85F-8726-54EF-C088BB61A8EE}"/>
          </ac:spMkLst>
        </pc:spChg>
        <pc:picChg chg="add mod">
          <ac:chgData name="Reeza Hanselmann" userId="796f332d-99f5-4e2b-9f97-6b67832b3c8c" providerId="ADAL" clId="{A2109841-DCDB-465E-98AB-D7C7E7654A53}" dt="2023-09-21T10:02:43.144" v="120" actId="1076"/>
          <ac:picMkLst>
            <pc:docMk/>
            <pc:sldMk cId="1290143353" sldId="277"/>
            <ac:picMk id="4" creationId="{F2D65E7A-BDDF-B55C-6794-B2A1A90AF304}"/>
          </ac:picMkLst>
        </pc:picChg>
        <pc:picChg chg="del">
          <ac:chgData name="Reeza Hanselmann" userId="796f332d-99f5-4e2b-9f97-6b67832b3c8c" providerId="ADAL" clId="{A2109841-DCDB-465E-98AB-D7C7E7654A53}" dt="2023-09-21T10:02:37.822" v="119" actId="478"/>
          <ac:picMkLst>
            <pc:docMk/>
            <pc:sldMk cId="1290143353" sldId="277"/>
            <ac:picMk id="7" creationId="{768CB43F-25E0-4B8F-B65D-C576920C12DF}"/>
          </ac:picMkLst>
        </pc:picChg>
        <pc:picChg chg="mod">
          <ac:chgData name="Reeza Hanselmann" userId="796f332d-99f5-4e2b-9f97-6b67832b3c8c" providerId="ADAL" clId="{A2109841-DCDB-465E-98AB-D7C7E7654A53}" dt="2023-09-21T10:02:45.117" v="121" actId="1076"/>
          <ac:picMkLst>
            <pc:docMk/>
            <pc:sldMk cId="1290143353" sldId="277"/>
            <ac:picMk id="5124" creationId="{16F8F047-DCD8-4922-964C-73F899D656E8}"/>
          </ac:picMkLst>
        </pc:picChg>
      </pc:sldChg>
      <pc:sldChg chg="modSp mod">
        <pc:chgData name="Reeza Hanselmann" userId="796f332d-99f5-4e2b-9f97-6b67832b3c8c" providerId="ADAL" clId="{A2109841-DCDB-465E-98AB-D7C7E7654A53}" dt="2023-09-21T10:02:04.506" v="114" actId="20577"/>
        <pc:sldMkLst>
          <pc:docMk/>
          <pc:sldMk cId="611061335" sldId="278"/>
        </pc:sldMkLst>
        <pc:spChg chg="mod">
          <ac:chgData name="Reeza Hanselmann" userId="796f332d-99f5-4e2b-9f97-6b67832b3c8c" providerId="ADAL" clId="{A2109841-DCDB-465E-98AB-D7C7E7654A53}" dt="2023-09-21T10:02:04.506" v="114" actId="20577"/>
          <ac:spMkLst>
            <pc:docMk/>
            <pc:sldMk cId="611061335" sldId="278"/>
            <ac:spMk id="3" creationId="{5024921D-E385-4729-AB72-AC20125EB8A2}"/>
          </ac:spMkLst>
        </pc:spChg>
      </pc:sldChg>
      <pc:sldChg chg="addSp delSp modSp mod">
        <pc:chgData name="Reeza Hanselmann" userId="796f332d-99f5-4e2b-9f97-6b67832b3c8c" providerId="ADAL" clId="{A2109841-DCDB-465E-98AB-D7C7E7654A53}" dt="2023-09-21T10:01:42.187" v="113" actId="1076"/>
        <pc:sldMkLst>
          <pc:docMk/>
          <pc:sldMk cId="4192472976" sldId="296"/>
        </pc:sldMkLst>
        <pc:spChg chg="mod">
          <ac:chgData name="Reeza Hanselmann" userId="796f332d-99f5-4e2b-9f97-6b67832b3c8c" providerId="ADAL" clId="{A2109841-DCDB-465E-98AB-D7C7E7654A53}" dt="2023-09-21T09:53:51.331" v="59" actId="1076"/>
          <ac:spMkLst>
            <pc:docMk/>
            <pc:sldMk cId="4192472976" sldId="296"/>
            <ac:spMk id="2" creationId="{1CA61330-F938-4DC4-99FB-3856D80B496A}"/>
          </ac:spMkLst>
        </pc:spChg>
        <pc:spChg chg="mod">
          <ac:chgData name="Reeza Hanselmann" userId="796f332d-99f5-4e2b-9f97-6b67832b3c8c" providerId="ADAL" clId="{A2109841-DCDB-465E-98AB-D7C7E7654A53}" dt="2023-09-21T10:01:38.547" v="112" actId="1076"/>
          <ac:spMkLst>
            <pc:docMk/>
            <pc:sldMk cId="4192472976" sldId="296"/>
            <ac:spMk id="5" creationId="{376C787B-6782-5954-0303-54354A91E172}"/>
          </ac:spMkLst>
        </pc:spChg>
        <pc:spChg chg="add mod">
          <ac:chgData name="Reeza Hanselmann" userId="796f332d-99f5-4e2b-9f97-6b67832b3c8c" providerId="ADAL" clId="{A2109841-DCDB-465E-98AB-D7C7E7654A53}" dt="2023-09-21T10:01:30.100" v="110" actId="14100"/>
          <ac:spMkLst>
            <pc:docMk/>
            <pc:sldMk cId="4192472976" sldId="296"/>
            <ac:spMk id="7" creationId="{5BDC5081-6908-F9EA-FFD2-1DA8C35FBC22}"/>
          </ac:spMkLst>
        </pc:spChg>
        <pc:spChg chg="add mod">
          <ac:chgData name="Reeza Hanselmann" userId="796f332d-99f5-4e2b-9f97-6b67832b3c8c" providerId="ADAL" clId="{A2109841-DCDB-465E-98AB-D7C7E7654A53}" dt="2023-09-21T10:01:42.187" v="113" actId="1076"/>
          <ac:spMkLst>
            <pc:docMk/>
            <pc:sldMk cId="4192472976" sldId="296"/>
            <ac:spMk id="9" creationId="{F4C5369D-78C1-BDC5-B67A-3D5B11F55B12}"/>
          </ac:spMkLst>
        </pc:spChg>
        <pc:picChg chg="add mod">
          <ac:chgData name="Reeza Hanselmann" userId="796f332d-99f5-4e2b-9f97-6b67832b3c8c" providerId="ADAL" clId="{A2109841-DCDB-465E-98AB-D7C7E7654A53}" dt="2023-09-21T10:01:20.878" v="108" actId="1076"/>
          <ac:picMkLst>
            <pc:docMk/>
            <pc:sldMk cId="4192472976" sldId="296"/>
            <ac:picMk id="12" creationId="{03DACC21-F1A2-9FED-3461-2D5AF441A5F7}"/>
          </ac:picMkLst>
        </pc:picChg>
        <pc:picChg chg="add del mod">
          <ac:chgData name="Reeza Hanselmann" userId="796f332d-99f5-4e2b-9f97-6b67832b3c8c" providerId="ADAL" clId="{A2109841-DCDB-465E-98AB-D7C7E7654A53}" dt="2023-09-21T09:59:55.661" v="90" actId="478"/>
          <ac:picMkLst>
            <pc:docMk/>
            <pc:sldMk cId="4192472976" sldId="296"/>
            <ac:picMk id="14" creationId="{C3E02618-6094-A664-3777-9E3E3F5C3A81}"/>
          </ac:picMkLst>
        </pc:picChg>
        <pc:picChg chg="add mod">
          <ac:chgData name="Reeza Hanselmann" userId="796f332d-99f5-4e2b-9f97-6b67832b3c8c" providerId="ADAL" clId="{A2109841-DCDB-465E-98AB-D7C7E7654A53}" dt="2023-09-21T10:01:23.204" v="109" actId="1076"/>
          <ac:picMkLst>
            <pc:docMk/>
            <pc:sldMk cId="4192472976" sldId="296"/>
            <ac:picMk id="16" creationId="{74E6B167-96EC-E33C-F789-9510DE39A3C2}"/>
          </ac:picMkLst>
        </pc:picChg>
        <pc:picChg chg="del">
          <ac:chgData name="Reeza Hanselmann" userId="796f332d-99f5-4e2b-9f97-6b67832b3c8c" providerId="ADAL" clId="{A2109841-DCDB-465E-98AB-D7C7E7654A53}" dt="2023-09-21T09:52:05.839" v="44" actId="478"/>
          <ac:picMkLst>
            <pc:docMk/>
            <pc:sldMk cId="4192472976" sldId="296"/>
            <ac:picMk id="20" creationId="{749AC134-19B9-6CEE-C964-9C2491440872}"/>
          </ac:picMkLst>
        </pc:picChg>
        <pc:picChg chg="del mod">
          <ac:chgData name="Reeza Hanselmann" userId="796f332d-99f5-4e2b-9f97-6b67832b3c8c" providerId="ADAL" clId="{A2109841-DCDB-465E-98AB-D7C7E7654A53}" dt="2023-09-21T09:53:17.301" v="46" actId="478"/>
          <ac:picMkLst>
            <pc:docMk/>
            <pc:sldMk cId="4192472976" sldId="296"/>
            <ac:picMk id="1026" creationId="{EE4AAECF-5D53-5DE3-31CA-4FCE438766A8}"/>
          </ac:picMkLst>
        </pc:picChg>
      </pc:sldChg>
      <pc:sldChg chg="modSp mod">
        <pc:chgData name="Reeza Hanselmann" userId="796f332d-99f5-4e2b-9f97-6b67832b3c8c" providerId="ADAL" clId="{A2109841-DCDB-465E-98AB-D7C7E7654A53}" dt="2023-09-21T09:48:09.398" v="6" actId="20577"/>
        <pc:sldMkLst>
          <pc:docMk/>
          <pc:sldMk cId="55350587" sldId="342"/>
        </pc:sldMkLst>
        <pc:spChg chg="mod">
          <ac:chgData name="Reeza Hanselmann" userId="796f332d-99f5-4e2b-9f97-6b67832b3c8c" providerId="ADAL" clId="{A2109841-DCDB-465E-98AB-D7C7E7654A53}" dt="2023-09-21T09:48:09.398" v="6" actId="20577"/>
          <ac:spMkLst>
            <pc:docMk/>
            <pc:sldMk cId="55350587" sldId="342"/>
            <ac:spMk id="4" creationId="{D731C402-B92C-D982-7424-B8531365713B}"/>
          </ac:spMkLst>
        </pc:spChg>
      </pc:sldChg>
      <pc:sldChg chg="modSp mod">
        <pc:chgData name="Reeza Hanselmann" userId="796f332d-99f5-4e2b-9f97-6b67832b3c8c" providerId="ADAL" clId="{A2109841-DCDB-465E-98AB-D7C7E7654A53}" dt="2023-09-21T09:47:45.587" v="1" actId="1076"/>
        <pc:sldMkLst>
          <pc:docMk/>
          <pc:sldMk cId="1663385070" sldId="352"/>
        </pc:sldMkLst>
        <pc:spChg chg="mod">
          <ac:chgData name="Reeza Hanselmann" userId="796f332d-99f5-4e2b-9f97-6b67832b3c8c" providerId="ADAL" clId="{A2109841-DCDB-465E-98AB-D7C7E7654A53}" dt="2023-09-21T09:47:45.587" v="1" actId="1076"/>
          <ac:spMkLst>
            <pc:docMk/>
            <pc:sldMk cId="1663385070" sldId="352"/>
            <ac:spMk id="6" creationId="{3FCDECA5-5743-BF5E-264C-E791CFCD316D}"/>
          </ac:spMkLst>
        </pc:spChg>
        <pc:picChg chg="mod">
          <ac:chgData name="Reeza Hanselmann" userId="796f332d-99f5-4e2b-9f97-6b67832b3c8c" providerId="ADAL" clId="{A2109841-DCDB-465E-98AB-D7C7E7654A53}" dt="2023-09-21T09:47:38.536" v="0" actId="1076"/>
          <ac:picMkLst>
            <pc:docMk/>
            <pc:sldMk cId="1663385070" sldId="352"/>
            <ac:picMk id="8" creationId="{2245DC99-9884-76C4-77BE-90B21A037444}"/>
          </ac:picMkLst>
        </pc:picChg>
      </pc:sldChg>
      <pc:sldChg chg="modSp mod">
        <pc:chgData name="Reeza Hanselmann" userId="796f332d-99f5-4e2b-9f97-6b67832b3c8c" providerId="ADAL" clId="{A2109841-DCDB-465E-98AB-D7C7E7654A53}" dt="2023-09-21T10:06:15.761" v="143" actId="1036"/>
        <pc:sldMkLst>
          <pc:docMk/>
          <pc:sldMk cId="1557596025" sldId="359"/>
        </pc:sldMkLst>
        <pc:picChg chg="mod">
          <ac:chgData name="Reeza Hanselmann" userId="796f332d-99f5-4e2b-9f97-6b67832b3c8c" providerId="ADAL" clId="{A2109841-DCDB-465E-98AB-D7C7E7654A53}" dt="2023-09-21T10:06:15.761" v="143" actId="1036"/>
          <ac:picMkLst>
            <pc:docMk/>
            <pc:sldMk cId="1557596025" sldId="359"/>
            <ac:picMk id="9" creationId="{7FB928A9-9A97-9A06-FBF4-69CA388B4346}"/>
          </ac:picMkLst>
        </pc:picChg>
      </pc:sldChg>
      <pc:sldChg chg="modSp mod">
        <pc:chgData name="Reeza Hanselmann" userId="796f332d-99f5-4e2b-9f97-6b67832b3c8c" providerId="ADAL" clId="{A2109841-DCDB-465E-98AB-D7C7E7654A53}" dt="2023-09-21T09:48:14.707" v="8" actId="20577"/>
        <pc:sldMkLst>
          <pc:docMk/>
          <pc:sldMk cId="2336459525" sldId="361"/>
        </pc:sldMkLst>
        <pc:spChg chg="mod">
          <ac:chgData name="Reeza Hanselmann" userId="796f332d-99f5-4e2b-9f97-6b67832b3c8c" providerId="ADAL" clId="{A2109841-DCDB-465E-98AB-D7C7E7654A53}" dt="2023-09-21T09:48:14.707" v="8" actId="20577"/>
          <ac:spMkLst>
            <pc:docMk/>
            <pc:sldMk cId="2336459525" sldId="361"/>
            <ac:spMk id="278" creationId="{00000000-0000-0000-0000-000000000000}"/>
          </ac:spMkLst>
        </pc:spChg>
      </pc:sldChg>
      <pc:sldChg chg="addSp modSp mod">
        <pc:chgData name="Reeza Hanselmann" userId="796f332d-99f5-4e2b-9f97-6b67832b3c8c" providerId="ADAL" clId="{A2109841-DCDB-465E-98AB-D7C7E7654A53}" dt="2023-09-21T09:51:25.577" v="35" actId="167"/>
        <pc:sldMkLst>
          <pc:docMk/>
          <pc:sldMk cId="2220224147" sldId="364"/>
        </pc:sldMkLst>
        <pc:spChg chg="add mod ord">
          <ac:chgData name="Reeza Hanselmann" userId="796f332d-99f5-4e2b-9f97-6b67832b3c8c" providerId="ADAL" clId="{A2109841-DCDB-465E-98AB-D7C7E7654A53}" dt="2023-09-21T09:51:25.577" v="35" actId="167"/>
          <ac:spMkLst>
            <pc:docMk/>
            <pc:sldMk cId="2220224147" sldId="364"/>
            <ac:spMk id="5" creationId="{ABAE8761-8E77-9FC1-B9E5-C5059327B1AF}"/>
          </ac:spMkLst>
        </pc:spChg>
        <pc:spChg chg="mod">
          <ac:chgData name="Reeza Hanselmann" userId="796f332d-99f5-4e2b-9f97-6b67832b3c8c" providerId="ADAL" clId="{A2109841-DCDB-465E-98AB-D7C7E7654A53}" dt="2023-09-21T09:50:16.252" v="23" actId="20577"/>
          <ac:spMkLst>
            <pc:docMk/>
            <pc:sldMk cId="2220224147" sldId="364"/>
            <ac:spMk id="16" creationId="{FDA7117E-FFFC-8373-CD22-D05FC53EB22F}"/>
          </ac:spMkLst>
        </pc:spChg>
        <pc:spChg chg="mod">
          <ac:chgData name="Reeza Hanselmann" userId="796f332d-99f5-4e2b-9f97-6b67832b3c8c" providerId="ADAL" clId="{A2109841-DCDB-465E-98AB-D7C7E7654A53}" dt="2023-09-21T09:50:14.508" v="22" actId="20577"/>
          <ac:spMkLst>
            <pc:docMk/>
            <pc:sldMk cId="2220224147" sldId="364"/>
            <ac:spMk id="18" creationId="{66F9190A-829A-09FA-5CD1-375BC423231E}"/>
          </ac:spMkLst>
        </pc:spChg>
        <pc:spChg chg="mod">
          <ac:chgData name="Reeza Hanselmann" userId="796f332d-99f5-4e2b-9f97-6b67832b3c8c" providerId="ADAL" clId="{A2109841-DCDB-465E-98AB-D7C7E7654A53}" dt="2023-09-21T09:50:18.364" v="24" actId="20577"/>
          <ac:spMkLst>
            <pc:docMk/>
            <pc:sldMk cId="2220224147" sldId="364"/>
            <ac:spMk id="20" creationId="{FFD49644-6DA8-0556-1B75-09D5AC0BE8D1}"/>
          </ac:spMkLst>
        </pc:spChg>
        <pc:spChg chg="mod">
          <ac:chgData name="Reeza Hanselmann" userId="796f332d-99f5-4e2b-9f97-6b67832b3c8c" providerId="ADAL" clId="{A2109841-DCDB-465E-98AB-D7C7E7654A53}" dt="2023-09-21T09:50:04.787" v="21" actId="1076"/>
          <ac:spMkLst>
            <pc:docMk/>
            <pc:sldMk cId="2220224147" sldId="364"/>
            <ac:spMk id="21" creationId="{0D7F341A-816C-611D-1153-924732B70271}"/>
          </ac:spMkLst>
        </pc:spChg>
      </pc:sldChg>
      <pc:sldChg chg="modSp mod">
        <pc:chgData name="Reeza Hanselmann" userId="796f332d-99f5-4e2b-9f97-6b67832b3c8c" providerId="ADAL" clId="{A2109841-DCDB-465E-98AB-D7C7E7654A53}" dt="2023-09-21T09:48:01.313" v="4" actId="1076"/>
        <pc:sldMkLst>
          <pc:docMk/>
          <pc:sldMk cId="1819920190" sldId="371"/>
        </pc:sldMkLst>
        <pc:spChg chg="mod">
          <ac:chgData name="Reeza Hanselmann" userId="796f332d-99f5-4e2b-9f97-6b67832b3c8c" providerId="ADAL" clId="{A2109841-DCDB-465E-98AB-D7C7E7654A53}" dt="2023-09-21T09:48:01.313" v="4" actId="1076"/>
          <ac:spMkLst>
            <pc:docMk/>
            <pc:sldMk cId="1819920190" sldId="371"/>
            <ac:spMk id="9" creationId="{45188800-6F4B-AC7A-4BFE-909F6C29B5E7}"/>
          </ac:spMkLst>
        </pc:spChg>
      </pc:sldChg>
      <pc:sldChg chg="addSp modSp mod ord">
        <pc:chgData name="Reeza Hanselmann" userId="796f332d-99f5-4e2b-9f97-6b67832b3c8c" providerId="ADAL" clId="{A2109841-DCDB-465E-98AB-D7C7E7654A53}" dt="2023-09-21T09:51:07.292" v="31" actId="167"/>
        <pc:sldMkLst>
          <pc:docMk/>
          <pc:sldMk cId="2628758016" sldId="375"/>
        </pc:sldMkLst>
        <pc:spChg chg="add mod ord">
          <ac:chgData name="Reeza Hanselmann" userId="796f332d-99f5-4e2b-9f97-6b67832b3c8c" providerId="ADAL" clId="{A2109841-DCDB-465E-98AB-D7C7E7654A53}" dt="2023-09-21T09:51:07.292" v="31" actId="167"/>
          <ac:spMkLst>
            <pc:docMk/>
            <pc:sldMk cId="2628758016" sldId="375"/>
            <ac:spMk id="2" creationId="{876836F7-CAB8-D669-17BE-4A846D522856}"/>
          </ac:spMkLst>
        </pc:spChg>
        <pc:spChg chg="mod">
          <ac:chgData name="Reeza Hanselmann" userId="796f332d-99f5-4e2b-9f97-6b67832b3c8c" providerId="ADAL" clId="{A2109841-DCDB-465E-98AB-D7C7E7654A53}" dt="2023-09-21T09:48:51.662" v="11" actId="1076"/>
          <ac:spMkLst>
            <pc:docMk/>
            <pc:sldMk cId="2628758016" sldId="375"/>
            <ac:spMk id="3" creationId="{0FDED064-0F48-5809-16DB-EC5FF7DE79CA}"/>
          </ac:spMkLst>
        </pc:spChg>
      </pc:sldChg>
      <pc:sldChg chg="addSp modSp mod">
        <pc:chgData name="Reeza Hanselmann" userId="796f332d-99f5-4e2b-9f97-6b67832b3c8c" providerId="ADAL" clId="{A2109841-DCDB-465E-98AB-D7C7E7654A53}" dt="2023-09-21T09:51:19.652" v="33" actId="167"/>
        <pc:sldMkLst>
          <pc:docMk/>
          <pc:sldMk cId="3985721656" sldId="376"/>
        </pc:sldMkLst>
        <pc:spChg chg="mod">
          <ac:chgData name="Reeza Hanselmann" userId="796f332d-99f5-4e2b-9f97-6b67832b3c8c" providerId="ADAL" clId="{A2109841-DCDB-465E-98AB-D7C7E7654A53}" dt="2023-09-21T09:49:19.799" v="17" actId="1076"/>
          <ac:spMkLst>
            <pc:docMk/>
            <pc:sldMk cId="3985721656" sldId="376"/>
            <ac:spMk id="3" creationId="{7E304F51-C782-DD91-4D88-DE3C0C188081}"/>
          </ac:spMkLst>
        </pc:spChg>
        <pc:spChg chg="add mod ord">
          <ac:chgData name="Reeza Hanselmann" userId="796f332d-99f5-4e2b-9f97-6b67832b3c8c" providerId="ADAL" clId="{A2109841-DCDB-465E-98AB-D7C7E7654A53}" dt="2023-09-21T09:51:19.652" v="33" actId="167"/>
          <ac:spMkLst>
            <pc:docMk/>
            <pc:sldMk cId="3985721656" sldId="376"/>
            <ac:spMk id="6" creationId="{4B00CA3B-0663-ABA9-A093-C48B9AF39423}"/>
          </ac:spMkLst>
        </pc:spChg>
        <pc:spChg chg="mod">
          <ac:chgData name="Reeza Hanselmann" userId="796f332d-99f5-4e2b-9f97-6b67832b3c8c" providerId="ADAL" clId="{A2109841-DCDB-465E-98AB-D7C7E7654A53}" dt="2023-09-21T09:49:15.518" v="16" actId="1076"/>
          <ac:spMkLst>
            <pc:docMk/>
            <pc:sldMk cId="3985721656" sldId="376"/>
            <ac:spMk id="278" creationId="{00000000-0000-0000-0000-000000000000}"/>
          </ac:spMkLst>
        </pc:spChg>
      </pc:sldChg>
      <pc:sldChg chg="modSp mod">
        <pc:chgData name="Reeza Hanselmann" userId="796f332d-99f5-4e2b-9f97-6b67832b3c8c" providerId="ADAL" clId="{A2109841-DCDB-465E-98AB-D7C7E7654A53}" dt="2023-09-21T09:49:05.042" v="13" actId="14100"/>
        <pc:sldMkLst>
          <pc:docMk/>
          <pc:sldMk cId="1150522519" sldId="381"/>
        </pc:sldMkLst>
        <pc:spChg chg="mod">
          <ac:chgData name="Reeza Hanselmann" userId="796f332d-99f5-4e2b-9f97-6b67832b3c8c" providerId="ADAL" clId="{A2109841-DCDB-465E-98AB-D7C7E7654A53}" dt="2023-09-21T09:49:05.042" v="13" actId="14100"/>
          <ac:spMkLst>
            <pc:docMk/>
            <pc:sldMk cId="1150522519" sldId="381"/>
            <ac:spMk id="278" creationId="{00000000-0000-0000-0000-000000000000}"/>
          </ac:spMkLst>
        </pc:spChg>
      </pc:sldChg>
      <pc:sldChg chg="addSp delSp modSp mod">
        <pc:chgData name="Reeza Hanselmann" userId="796f332d-99f5-4e2b-9f97-6b67832b3c8c" providerId="ADAL" clId="{A2109841-DCDB-465E-98AB-D7C7E7654A53}" dt="2023-09-21T10:04:12.887" v="139" actId="1076"/>
        <pc:sldMkLst>
          <pc:docMk/>
          <pc:sldMk cId="783538782" sldId="382"/>
        </pc:sldMkLst>
        <pc:picChg chg="mod">
          <ac:chgData name="Reeza Hanselmann" userId="796f332d-99f5-4e2b-9f97-6b67832b3c8c" providerId="ADAL" clId="{A2109841-DCDB-465E-98AB-D7C7E7654A53}" dt="2023-09-21T10:04:06.765" v="137" actId="1076"/>
          <ac:picMkLst>
            <pc:docMk/>
            <pc:sldMk cId="783538782" sldId="382"/>
            <ac:picMk id="4" creationId="{33019D6B-3771-C24C-1FA0-F790F8E52B1B}"/>
          </ac:picMkLst>
        </pc:picChg>
        <pc:picChg chg="del">
          <ac:chgData name="Reeza Hanselmann" userId="796f332d-99f5-4e2b-9f97-6b67832b3c8c" providerId="ADAL" clId="{A2109841-DCDB-465E-98AB-D7C7E7654A53}" dt="2023-09-21T10:03:27.994" v="128" actId="478"/>
          <ac:picMkLst>
            <pc:docMk/>
            <pc:sldMk cId="783538782" sldId="382"/>
            <ac:picMk id="5" creationId="{9708776C-BDC0-A358-0EE7-1C94931831B8}"/>
          </ac:picMkLst>
        </pc:picChg>
        <pc:picChg chg="mod">
          <ac:chgData name="Reeza Hanselmann" userId="796f332d-99f5-4e2b-9f97-6b67832b3c8c" providerId="ADAL" clId="{A2109841-DCDB-465E-98AB-D7C7E7654A53}" dt="2023-09-21T10:04:02.005" v="135" actId="1076"/>
          <ac:picMkLst>
            <pc:docMk/>
            <pc:sldMk cId="783538782" sldId="382"/>
            <ac:picMk id="6" creationId="{9172BD78-6424-53D7-487D-8F79308F20C6}"/>
          </ac:picMkLst>
        </pc:picChg>
        <pc:picChg chg="del">
          <ac:chgData name="Reeza Hanselmann" userId="796f332d-99f5-4e2b-9f97-6b67832b3c8c" providerId="ADAL" clId="{A2109841-DCDB-465E-98AB-D7C7E7654A53}" dt="2023-09-21T10:03:31.208" v="129" actId="478"/>
          <ac:picMkLst>
            <pc:docMk/>
            <pc:sldMk cId="783538782" sldId="382"/>
            <ac:picMk id="7" creationId="{81E5846E-443F-2461-699D-67130C9DC3FE}"/>
          </ac:picMkLst>
        </pc:picChg>
        <pc:picChg chg="mod">
          <ac:chgData name="Reeza Hanselmann" userId="796f332d-99f5-4e2b-9f97-6b67832b3c8c" providerId="ADAL" clId="{A2109841-DCDB-465E-98AB-D7C7E7654A53}" dt="2023-09-21T10:04:10.779" v="138" actId="1076"/>
          <ac:picMkLst>
            <pc:docMk/>
            <pc:sldMk cId="783538782" sldId="382"/>
            <ac:picMk id="8" creationId="{A75884B6-6BEC-8676-7727-CF4459170CDF}"/>
          </ac:picMkLst>
        </pc:picChg>
        <pc:picChg chg="mod">
          <ac:chgData name="Reeza Hanselmann" userId="796f332d-99f5-4e2b-9f97-6b67832b3c8c" providerId="ADAL" clId="{A2109841-DCDB-465E-98AB-D7C7E7654A53}" dt="2023-09-21T10:04:12.887" v="139" actId="1076"/>
          <ac:picMkLst>
            <pc:docMk/>
            <pc:sldMk cId="783538782" sldId="382"/>
            <ac:picMk id="10" creationId="{344391C8-94D9-B77D-D6D1-FB52CCD922C4}"/>
          </ac:picMkLst>
        </pc:picChg>
        <pc:picChg chg="add mod">
          <ac:chgData name="Reeza Hanselmann" userId="796f332d-99f5-4e2b-9f97-6b67832b3c8c" providerId="ADAL" clId="{A2109841-DCDB-465E-98AB-D7C7E7654A53}" dt="2023-09-21T10:03:26.688" v="127" actId="1076"/>
          <ac:picMkLst>
            <pc:docMk/>
            <pc:sldMk cId="783538782" sldId="382"/>
            <ac:picMk id="13" creationId="{676253EB-E092-FBFC-B0DA-AB37D6CB3BFD}"/>
          </ac:picMkLst>
        </pc:picChg>
        <pc:picChg chg="add mod">
          <ac:chgData name="Reeza Hanselmann" userId="796f332d-99f5-4e2b-9f97-6b67832b3c8c" providerId="ADAL" clId="{A2109841-DCDB-465E-98AB-D7C7E7654A53}" dt="2023-09-21T10:03:51.857" v="132" actId="14100"/>
          <ac:picMkLst>
            <pc:docMk/>
            <pc:sldMk cId="783538782" sldId="382"/>
            <ac:picMk id="17" creationId="{B5C0F829-F34B-2E4A-14DA-83AF176B7EDE}"/>
          </ac:picMkLst>
        </pc:picChg>
        <pc:picChg chg="mod">
          <ac:chgData name="Reeza Hanselmann" userId="796f332d-99f5-4e2b-9f97-6b67832b3c8c" providerId="ADAL" clId="{A2109841-DCDB-465E-98AB-D7C7E7654A53}" dt="2023-09-21T10:03:56.438" v="134" actId="14100"/>
          <ac:picMkLst>
            <pc:docMk/>
            <pc:sldMk cId="783538782" sldId="382"/>
            <ac:picMk id="6154" creationId="{BE229221-5669-498A-9941-0A03D22B141A}"/>
          </ac:picMkLst>
        </pc:picChg>
        <pc:picChg chg="del">
          <ac:chgData name="Reeza Hanselmann" userId="796f332d-99f5-4e2b-9f97-6b67832b3c8c" providerId="ADAL" clId="{A2109841-DCDB-465E-98AB-D7C7E7654A53}" dt="2023-09-21T10:03:23.070" v="126" actId="478"/>
          <ac:picMkLst>
            <pc:docMk/>
            <pc:sldMk cId="783538782" sldId="382"/>
            <ac:picMk id="6162" creationId="{418B322C-0BA7-492C-8B4C-A7F21FC212A7}"/>
          </ac:picMkLst>
        </pc:picChg>
      </pc:sldChg>
    </pc:docChg>
  </pc:docChgLst>
  <pc:docChgLst>
    <pc:chgData name="Clementine Maure" userId="S::clementine@fee.global::90687c2a-158e-4dff-b676-5c2a44d1b90d" providerId="AD" clId="Web-{7B8C9928-4A3F-736D-16E7-8C5010DF8044}"/>
    <pc:docChg chg="delSld modSld sldOrd">
      <pc:chgData name="Clementine Maure" userId="S::clementine@fee.global::90687c2a-158e-4dff-b676-5c2a44d1b90d" providerId="AD" clId="Web-{7B8C9928-4A3F-736D-16E7-8C5010DF8044}" dt="2023-09-05T09:02:26.073" v="6"/>
      <pc:docMkLst>
        <pc:docMk/>
      </pc:docMkLst>
      <pc:sldChg chg="ord">
        <pc:chgData name="Clementine Maure" userId="S::clementine@fee.global::90687c2a-158e-4dff-b676-5c2a44d1b90d" providerId="AD" clId="Web-{7B8C9928-4A3F-736D-16E7-8C5010DF8044}" dt="2023-09-05T09:02:26.073" v="6"/>
        <pc:sldMkLst>
          <pc:docMk/>
          <pc:sldMk cId="1651285413" sldId="295"/>
        </pc:sldMkLst>
      </pc:sldChg>
      <pc:sldChg chg="modSp">
        <pc:chgData name="Clementine Maure" userId="S::clementine@fee.global::90687c2a-158e-4dff-b676-5c2a44d1b90d" providerId="AD" clId="Web-{7B8C9928-4A3F-736D-16E7-8C5010DF8044}" dt="2023-09-05T09:01:19.774" v="5" actId="1076"/>
        <pc:sldMkLst>
          <pc:docMk/>
          <pc:sldMk cId="1663385070" sldId="352"/>
        </pc:sldMkLst>
        <pc:spChg chg="mod">
          <ac:chgData name="Clementine Maure" userId="S::clementine@fee.global::90687c2a-158e-4dff-b676-5c2a44d1b90d" providerId="AD" clId="Web-{7B8C9928-4A3F-736D-16E7-8C5010DF8044}" dt="2023-09-05T09:01:19.774" v="5" actId="1076"/>
          <ac:spMkLst>
            <pc:docMk/>
            <pc:sldMk cId="1663385070" sldId="352"/>
            <ac:spMk id="9" creationId="{99FB698F-6AF8-2314-576D-74F3C36A52AD}"/>
          </ac:spMkLst>
        </pc:spChg>
      </pc:sldChg>
      <pc:sldChg chg="del">
        <pc:chgData name="Clementine Maure" userId="S::clementine@fee.global::90687c2a-158e-4dff-b676-5c2a44d1b90d" providerId="AD" clId="Web-{7B8C9928-4A3F-736D-16E7-8C5010DF8044}" dt="2023-09-05T09:01:01.664" v="0"/>
        <pc:sldMkLst>
          <pc:docMk/>
          <pc:sldMk cId="4232745572" sldId="381"/>
        </pc:sldMkLst>
      </pc:sldChg>
    </pc:docChg>
  </pc:docChgLst>
  <pc:docChgLst>
    <pc:chgData name="Shimon Ginzburg" userId="S::shimon@fee.global::82362243-58ae-4333-98b5-37c6bd77bebc" providerId="AD" clId="Web-{02EA5262-B945-4E9A-8608-C303A3F08696}"/>
    <pc:docChg chg="mod addSld delSld modSld">
      <pc:chgData name="Shimon Ginzburg" userId="S::shimon@fee.global::82362243-58ae-4333-98b5-37c6bd77bebc" providerId="AD" clId="Web-{02EA5262-B945-4E9A-8608-C303A3F08696}" dt="2023-09-06T08:54:35.359" v="72"/>
      <pc:docMkLst>
        <pc:docMk/>
      </pc:docMkLst>
      <pc:sldChg chg="modSp modCm">
        <pc:chgData name="Shimon Ginzburg" userId="S::shimon@fee.global::82362243-58ae-4333-98b5-37c6bd77bebc" providerId="AD" clId="Web-{02EA5262-B945-4E9A-8608-C303A3F08696}" dt="2023-09-06T08:49:05.584" v="64"/>
        <pc:sldMkLst>
          <pc:docMk/>
          <pc:sldMk cId="3853098781" sldId="276"/>
        </pc:sldMkLst>
        <pc:spChg chg="mod">
          <ac:chgData name="Shimon Ginzburg" userId="S::shimon@fee.global::82362243-58ae-4333-98b5-37c6bd77bebc" providerId="AD" clId="Web-{02EA5262-B945-4E9A-8608-C303A3F08696}" dt="2023-09-06T08:43:10.026" v="12" actId="14100"/>
          <ac:spMkLst>
            <pc:docMk/>
            <pc:sldMk cId="3853098781" sldId="276"/>
            <ac:spMk id="3" creationId="{60171C00-6D24-4C63-BA41-DB232FFC97B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Shimon Ginzburg" userId="S::shimon@fee.global::82362243-58ae-4333-98b5-37c6bd77bebc" providerId="AD" clId="Web-{02EA5262-B945-4E9A-8608-C303A3F08696}" dt="2023-09-06T08:49:05.584" v="64"/>
              <pc2:cmMkLst xmlns:pc2="http://schemas.microsoft.com/office/powerpoint/2019/9/main/command">
                <pc:docMk/>
                <pc:sldMk cId="3853098781" sldId="276"/>
                <pc2:cmMk id="{EA80E00B-8EEA-480D-9F93-ADE0D2793F65}"/>
              </pc2:cmMkLst>
              <pc226:cmRplyChg chg="add">
                <pc226:chgData name="Shimon Ginzburg" userId="S::shimon@fee.global::82362243-58ae-4333-98b5-37c6bd77bebc" providerId="AD" clId="Web-{02EA5262-B945-4E9A-8608-C303A3F08696}" dt="2023-09-06T08:49:05.584" v="64"/>
                <pc2:cmRplyMkLst xmlns:pc2="http://schemas.microsoft.com/office/powerpoint/2019/9/main/command">
                  <pc:docMk/>
                  <pc:sldMk cId="3853098781" sldId="276"/>
                  <pc2:cmMk id="{EA80E00B-8EEA-480D-9F93-ADE0D2793F65}"/>
                  <pc2:cmRplyMk id="{782B1E09-C91D-4610-8EFE-99BBEB280E5C}"/>
                </pc2:cmRplyMkLst>
              </pc226:cmRplyChg>
            </pc226:cmChg>
          </p:ext>
        </pc:extLst>
      </pc:sldChg>
      <pc:sldChg chg="addCm modCm">
        <pc:chgData name="Shimon Ginzburg" userId="S::shimon@fee.global::82362243-58ae-4333-98b5-37c6bd77bebc" providerId="AD" clId="Web-{02EA5262-B945-4E9A-8608-C303A3F08696}" dt="2023-09-06T08:54:35.359" v="72"/>
        <pc:sldMkLst>
          <pc:docMk/>
          <pc:sldMk cId="1290143353" sldId="27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himon Ginzburg" userId="S::shimon@fee.global::82362243-58ae-4333-98b5-37c6bd77bebc" providerId="AD" clId="Web-{02EA5262-B945-4E9A-8608-C303A3F08696}" dt="2023-09-06T08:51:05.931" v="70"/>
              <pc2:cmMkLst xmlns:pc2="http://schemas.microsoft.com/office/powerpoint/2019/9/main/command">
                <pc:docMk/>
                <pc:sldMk cId="1290143353" sldId="277"/>
                <pc2:cmMk id="{AADA4013-2281-47BC-9F5B-A6E758E49EAE}"/>
              </pc2:cmMkLst>
            </pc226:cmChg>
            <pc226:cmChg xmlns:pc226="http://schemas.microsoft.com/office/powerpoint/2022/06/main/command" chg="add mod">
              <pc226:chgData name="Shimon Ginzburg" userId="S::shimon@fee.global::82362243-58ae-4333-98b5-37c6bd77bebc" providerId="AD" clId="Web-{02EA5262-B945-4E9A-8608-C303A3F08696}" dt="2023-09-06T08:54:35.359" v="72"/>
              <pc2:cmMkLst xmlns:pc2="http://schemas.microsoft.com/office/powerpoint/2019/9/main/command">
                <pc:docMk/>
                <pc:sldMk cId="1290143353" sldId="277"/>
                <pc2:cmMk id="{546A5636-3758-4F77-AEF4-F6C26DD9BBCD}"/>
              </pc2:cmMkLst>
            </pc226:cmChg>
          </p:ext>
        </pc:extLst>
      </pc:sldChg>
      <pc:sldChg chg="modSp add del addCm">
        <pc:chgData name="Shimon Ginzburg" userId="S::shimon@fee.global::82362243-58ae-4333-98b5-37c6bd77bebc" providerId="AD" clId="Web-{02EA5262-B945-4E9A-8608-C303A3F08696}" dt="2023-09-06T08:50:20.555" v="69"/>
        <pc:sldMkLst>
          <pc:docMk/>
          <pc:sldMk cId="611061335" sldId="278"/>
        </pc:sldMkLst>
        <pc:spChg chg="mod">
          <ac:chgData name="Shimon Ginzburg" userId="S::shimon@fee.global::82362243-58ae-4333-98b5-37c6bd77bebc" providerId="AD" clId="Web-{02EA5262-B945-4E9A-8608-C303A3F08696}" dt="2023-09-06T08:49:55.148" v="68" actId="14100"/>
          <ac:spMkLst>
            <pc:docMk/>
            <pc:sldMk cId="611061335" sldId="278"/>
            <ac:spMk id="3" creationId="{5024921D-E385-4729-AB72-AC20125EB8A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himon Ginzburg" userId="S::shimon@fee.global::82362243-58ae-4333-98b5-37c6bd77bebc" providerId="AD" clId="Web-{02EA5262-B945-4E9A-8608-C303A3F08696}" dt="2023-09-06T08:50:20.555" v="69"/>
              <pc2:cmMkLst xmlns:pc2="http://schemas.microsoft.com/office/powerpoint/2019/9/main/command">
                <pc:docMk/>
                <pc:sldMk cId="611061335" sldId="278"/>
                <pc2:cmMk id="{2EFE555A-C532-480E-8888-25301561A032}"/>
              </pc2:cmMkLst>
            </pc226:cmChg>
          </p:ext>
        </pc:extLst>
      </pc:sldChg>
      <pc:sldChg chg="addSp delSp modSp">
        <pc:chgData name="Shimon Ginzburg" userId="S::shimon@fee.global::82362243-58ae-4333-98b5-37c6bd77bebc" providerId="AD" clId="Web-{02EA5262-B945-4E9A-8608-C303A3F08696}" dt="2023-09-06T08:49:13.146" v="65" actId="1076"/>
        <pc:sldMkLst>
          <pc:docMk/>
          <pc:sldMk cId="1651285413" sldId="295"/>
        </pc:sldMkLst>
        <pc:spChg chg="mod">
          <ac:chgData name="Shimon Ginzburg" userId="S::shimon@fee.global::82362243-58ae-4333-98b5-37c6bd77bebc" providerId="AD" clId="Web-{02EA5262-B945-4E9A-8608-C303A3F08696}" dt="2023-09-06T08:49:13.146" v="65" actId="1076"/>
          <ac:spMkLst>
            <pc:docMk/>
            <pc:sldMk cId="1651285413" sldId="295"/>
            <ac:spMk id="2" creationId="{D08346AB-4E17-4578-AF24-C5EF5418FE4D}"/>
          </ac:spMkLst>
        </pc:spChg>
        <pc:spChg chg="add del mod">
          <ac:chgData name="Shimon Ginzburg" userId="S::shimon@fee.global::82362243-58ae-4333-98b5-37c6bd77bebc" providerId="AD" clId="Web-{02EA5262-B945-4E9A-8608-C303A3F08696}" dt="2023-09-06T08:47:41.878" v="46"/>
          <ac:spMkLst>
            <pc:docMk/>
            <pc:sldMk cId="1651285413" sldId="295"/>
            <ac:spMk id="4" creationId="{408467EF-324D-FE02-1087-4D0B94814B77}"/>
          </ac:spMkLst>
        </pc:spChg>
      </pc:sldChg>
      <pc:sldChg chg="modSp delCm">
        <pc:chgData name="Shimon Ginzburg" userId="S::shimon@fee.global::82362243-58ae-4333-98b5-37c6bd77bebc" providerId="AD" clId="Web-{02EA5262-B945-4E9A-8608-C303A3F08696}" dt="2023-09-06T08:40:44.022" v="10" actId="20577"/>
        <pc:sldMkLst>
          <pc:docMk/>
          <pc:sldMk cId="3985721656" sldId="376"/>
        </pc:sldMkLst>
        <pc:spChg chg="mod">
          <ac:chgData name="Shimon Ginzburg" userId="S::shimon@fee.global::82362243-58ae-4333-98b5-37c6bd77bebc" providerId="AD" clId="Web-{02EA5262-B945-4E9A-8608-C303A3F08696}" dt="2023-09-06T08:40:44.022" v="10" actId="20577"/>
          <ac:spMkLst>
            <pc:docMk/>
            <pc:sldMk cId="3985721656" sldId="376"/>
            <ac:spMk id="3" creationId="{7E304F51-C782-DD91-4D88-DE3C0C18808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himon Ginzburg" userId="S::shimon@fee.global::82362243-58ae-4333-98b5-37c6bd77bebc" providerId="AD" clId="Web-{02EA5262-B945-4E9A-8608-C303A3F08696}" dt="2023-09-06T08:39:47.599" v="0"/>
              <pc2:cmMkLst xmlns:pc2="http://schemas.microsoft.com/office/powerpoint/2019/9/main/command">
                <pc:docMk/>
                <pc:sldMk cId="3985721656" sldId="376"/>
                <pc2:cmMk id="{986EA904-CF4A-455E-A0C9-079EB1E27E71}"/>
              </pc2:cmMkLst>
            </pc226:cmChg>
          </p:ext>
        </pc:extLst>
      </pc:sldChg>
      <pc:sldChg chg="modSp">
        <pc:chgData name="Shimon Ginzburg" userId="S::shimon@fee.global::82362243-58ae-4333-98b5-37c6bd77bebc" providerId="AD" clId="Web-{02EA5262-B945-4E9A-8608-C303A3F08696}" dt="2023-09-06T08:41:16.461" v="11" actId="14100"/>
        <pc:sldMkLst>
          <pc:docMk/>
          <pc:sldMk cId="1118158533" sldId="380"/>
        </pc:sldMkLst>
        <pc:spChg chg="mod">
          <ac:chgData name="Shimon Ginzburg" userId="S::shimon@fee.global::82362243-58ae-4333-98b5-37c6bd77bebc" providerId="AD" clId="Web-{02EA5262-B945-4E9A-8608-C303A3F08696}" dt="2023-09-06T08:41:16.461" v="11" actId="14100"/>
          <ac:spMkLst>
            <pc:docMk/>
            <pc:sldMk cId="1118158533" sldId="380"/>
            <ac:spMk id="2" creationId="{DAC9AED2-8B51-074E-A27C-5497E12F6DB9}"/>
          </ac:spMkLst>
        </pc:spChg>
      </pc:sldChg>
    </pc:docChg>
  </pc:docChgLst>
  <pc:docChgLst>
    <pc:chgData name="Reeza Hanselmann" userId="796f332d-99f5-4e2b-9f97-6b67832b3c8c" providerId="ADAL" clId="{7D77E32B-B922-4082-8C61-1342F5B2C834}"/>
    <pc:docChg chg="undo custSel modSld">
      <pc:chgData name="Reeza Hanselmann" userId="796f332d-99f5-4e2b-9f97-6b67832b3c8c" providerId="ADAL" clId="{7D77E32B-B922-4082-8C61-1342F5B2C834}" dt="2023-09-05T18:52:24.220" v="129" actId="14100"/>
      <pc:docMkLst>
        <pc:docMk/>
      </pc:docMkLst>
      <pc:sldChg chg="modSp mod addCm">
        <pc:chgData name="Reeza Hanselmann" userId="796f332d-99f5-4e2b-9f97-6b67832b3c8c" providerId="ADAL" clId="{7D77E32B-B922-4082-8C61-1342F5B2C834}" dt="2023-09-05T18:51:12.154" v="110"/>
        <pc:sldMkLst>
          <pc:docMk/>
          <pc:sldMk cId="3853098781" sldId="276"/>
        </pc:sldMkLst>
        <pc:spChg chg="mod">
          <ac:chgData name="Reeza Hanselmann" userId="796f332d-99f5-4e2b-9f97-6b67832b3c8c" providerId="ADAL" clId="{7D77E32B-B922-4082-8C61-1342F5B2C834}" dt="2023-09-05T18:50:30.359" v="109" actId="14100"/>
          <ac:spMkLst>
            <pc:docMk/>
            <pc:sldMk cId="3853098781" sldId="276"/>
            <ac:spMk id="2" creationId="{E553EE11-77CE-4A34-A238-DBEB8344041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eza Hanselmann" userId="796f332d-99f5-4e2b-9f97-6b67832b3c8c" providerId="ADAL" clId="{7D77E32B-B922-4082-8C61-1342F5B2C834}" dt="2023-09-05T18:51:12.154" v="110"/>
              <pc2:cmMkLst xmlns:pc2="http://schemas.microsoft.com/office/powerpoint/2019/9/main/command">
                <pc:docMk/>
                <pc:sldMk cId="3853098781" sldId="276"/>
                <pc2:cmMk id="{EA80E00B-8EEA-480D-9F93-ADE0D2793F65}"/>
              </pc2:cmMkLst>
            </pc226:cmChg>
            <pc226:cmChg xmlns:pc226="http://schemas.microsoft.com/office/powerpoint/2022/06/main/command" chg="add">
              <pc226:chgData name="Reeza Hanselmann" userId="796f332d-99f5-4e2b-9f97-6b67832b3c8c" providerId="ADAL" clId="{7D77E32B-B922-4082-8C61-1342F5B2C834}" dt="2023-09-05T08:58:02.324" v="38"/>
              <pc2:cmMkLst xmlns:pc2="http://schemas.microsoft.com/office/powerpoint/2019/9/main/command">
                <pc:docMk/>
                <pc:sldMk cId="3853098781" sldId="276"/>
                <pc2:cmMk id="{764AB9B6-B780-4A33-A790-53B9D5D09051}"/>
              </pc2:cmMkLst>
            </pc226:cmChg>
          </p:ext>
        </pc:extLst>
      </pc:sldChg>
      <pc:sldChg chg="modSp mod">
        <pc:chgData name="Reeza Hanselmann" userId="796f332d-99f5-4e2b-9f97-6b67832b3c8c" providerId="ADAL" clId="{7D77E32B-B922-4082-8C61-1342F5B2C834}" dt="2023-09-05T18:52:24.220" v="129" actId="14100"/>
        <pc:sldMkLst>
          <pc:docMk/>
          <pc:sldMk cId="611061335" sldId="278"/>
        </pc:sldMkLst>
        <pc:spChg chg="mod">
          <ac:chgData name="Reeza Hanselmann" userId="796f332d-99f5-4e2b-9f97-6b67832b3c8c" providerId="ADAL" clId="{7D77E32B-B922-4082-8C61-1342F5B2C834}" dt="2023-09-05T18:52:24.220" v="129" actId="14100"/>
          <ac:spMkLst>
            <pc:docMk/>
            <pc:sldMk cId="611061335" sldId="278"/>
            <ac:spMk id="3" creationId="{5024921D-E385-4729-AB72-AC20125EB8A2}"/>
          </ac:spMkLst>
        </pc:spChg>
      </pc:sldChg>
      <pc:sldChg chg="modSp mod addCm">
        <pc:chgData name="Reeza Hanselmann" userId="796f332d-99f5-4e2b-9f97-6b67832b3c8c" providerId="ADAL" clId="{7D77E32B-B922-4082-8C61-1342F5B2C834}" dt="2023-09-05T18:51:54.755" v="123" actId="242"/>
        <pc:sldMkLst>
          <pc:docMk/>
          <pc:sldMk cId="1651285413" sldId="295"/>
        </pc:sldMkLst>
        <pc:spChg chg="mod">
          <ac:chgData name="Reeza Hanselmann" userId="796f332d-99f5-4e2b-9f97-6b67832b3c8c" providerId="ADAL" clId="{7D77E32B-B922-4082-8C61-1342F5B2C834}" dt="2023-09-05T18:51:54.755" v="123" actId="242"/>
          <ac:spMkLst>
            <pc:docMk/>
            <pc:sldMk cId="1651285413" sldId="295"/>
            <ac:spMk id="2" creationId="{D08346AB-4E17-4578-AF24-C5EF5418FE4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eza Hanselmann" userId="796f332d-99f5-4e2b-9f97-6b67832b3c8c" providerId="ADAL" clId="{7D77E32B-B922-4082-8C61-1342F5B2C834}" dt="2023-09-05T08:57:42.063" v="37"/>
              <pc2:cmMkLst xmlns:pc2="http://schemas.microsoft.com/office/powerpoint/2019/9/main/command">
                <pc:docMk/>
                <pc:sldMk cId="1651285413" sldId="295"/>
                <pc2:cmMk id="{AAFA3D33-4084-4EB3-8C52-026C1A64B310}"/>
              </pc2:cmMkLst>
            </pc226:cmChg>
          </p:ext>
        </pc:extLst>
      </pc:sldChg>
      <pc:sldChg chg="modSp addCm">
        <pc:chgData name="Reeza Hanselmann" userId="796f332d-99f5-4e2b-9f97-6b67832b3c8c" providerId="ADAL" clId="{7D77E32B-B922-4082-8C61-1342F5B2C834}" dt="2023-09-05T08:57:16.541" v="35"/>
        <pc:sldMkLst>
          <pc:docMk/>
          <pc:sldMk cId="3844634474" sldId="297"/>
        </pc:sldMkLst>
        <pc:spChg chg="mod">
          <ac:chgData name="Reeza Hanselmann" userId="796f332d-99f5-4e2b-9f97-6b67832b3c8c" providerId="ADAL" clId="{7D77E32B-B922-4082-8C61-1342F5B2C834}" dt="2023-09-05T08:57:16.541" v="35"/>
          <ac:spMkLst>
            <pc:docMk/>
            <pc:sldMk cId="3844634474" sldId="297"/>
            <ac:spMk id="21" creationId="{68CCABAE-C3F0-5891-72F2-90CFDD7EFEE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eza Hanselmann" userId="796f332d-99f5-4e2b-9f97-6b67832b3c8c" providerId="ADAL" clId="{7D77E32B-B922-4082-8C61-1342F5B2C834}" dt="2023-09-05T08:57:08.960" v="34"/>
              <pc2:cmMkLst xmlns:pc2="http://schemas.microsoft.com/office/powerpoint/2019/9/main/command">
                <pc:docMk/>
                <pc:sldMk cId="3844634474" sldId="297"/>
                <pc2:cmMk id="{027D3012-081A-40C6-86DC-C3CDC53BAFCC}"/>
              </pc2:cmMkLst>
            </pc226:cmChg>
          </p:ext>
        </pc:extLst>
      </pc:sldChg>
      <pc:sldChg chg="modSp mod">
        <pc:chgData name="Reeza Hanselmann" userId="796f332d-99f5-4e2b-9f97-6b67832b3c8c" providerId="ADAL" clId="{7D77E32B-B922-4082-8C61-1342F5B2C834}" dt="2023-09-05T18:47:20.644" v="47" actId="1076"/>
        <pc:sldMkLst>
          <pc:docMk/>
          <pc:sldMk cId="55350587" sldId="342"/>
        </pc:sldMkLst>
        <pc:spChg chg="mod">
          <ac:chgData name="Reeza Hanselmann" userId="796f332d-99f5-4e2b-9f97-6b67832b3c8c" providerId="ADAL" clId="{7D77E32B-B922-4082-8C61-1342F5B2C834}" dt="2023-09-05T18:47:08.611" v="45" actId="1076"/>
          <ac:spMkLst>
            <pc:docMk/>
            <pc:sldMk cId="55350587" sldId="342"/>
            <ac:spMk id="4" creationId="{D731C402-B92C-D982-7424-B8531365713B}"/>
          </ac:spMkLst>
        </pc:spChg>
        <pc:graphicFrameChg chg="mod">
          <ac:chgData name="Reeza Hanselmann" userId="796f332d-99f5-4e2b-9f97-6b67832b3c8c" providerId="ADAL" clId="{7D77E32B-B922-4082-8C61-1342F5B2C834}" dt="2023-09-05T18:47:15.765" v="46" actId="1076"/>
          <ac:graphicFrameMkLst>
            <pc:docMk/>
            <pc:sldMk cId="55350587" sldId="342"/>
            <ac:graphicFrameMk id="6" creationId="{FCC52164-526F-AB5F-7C07-0F77BC1634AD}"/>
          </ac:graphicFrameMkLst>
        </pc:graphicFrameChg>
        <pc:graphicFrameChg chg="mod">
          <ac:chgData name="Reeza Hanselmann" userId="796f332d-99f5-4e2b-9f97-6b67832b3c8c" providerId="ADAL" clId="{7D77E32B-B922-4082-8C61-1342F5B2C834}" dt="2023-09-05T18:47:20.644" v="47" actId="1076"/>
          <ac:graphicFrameMkLst>
            <pc:docMk/>
            <pc:sldMk cId="55350587" sldId="342"/>
            <ac:graphicFrameMk id="39" creationId="{8C2EE2E5-7942-CB33-2B0E-88F1AC0A3505}"/>
          </ac:graphicFrameMkLst>
        </pc:graphicFrameChg>
      </pc:sldChg>
      <pc:sldChg chg="addCm">
        <pc:chgData name="Reeza Hanselmann" userId="796f332d-99f5-4e2b-9f97-6b67832b3c8c" providerId="ADAL" clId="{7D77E32B-B922-4082-8C61-1342F5B2C834}" dt="2023-09-05T08:52:10.106" v="6"/>
        <pc:sldMkLst>
          <pc:docMk/>
          <pc:sldMk cId="1663385070" sldId="35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eza Hanselmann" userId="796f332d-99f5-4e2b-9f97-6b67832b3c8c" providerId="ADAL" clId="{7D77E32B-B922-4082-8C61-1342F5B2C834}" dt="2023-09-05T08:52:10.106" v="6"/>
              <pc2:cmMkLst xmlns:pc2="http://schemas.microsoft.com/office/powerpoint/2019/9/main/command">
                <pc:docMk/>
                <pc:sldMk cId="1663385070" sldId="352"/>
                <pc2:cmMk id="{8F5935D1-3BA1-43FF-AEA5-BA3FFE1098C4}"/>
              </pc2:cmMkLst>
            </pc226:cmChg>
          </p:ext>
        </pc:extLst>
      </pc:sldChg>
      <pc:sldChg chg="modSp mod">
        <pc:chgData name="Reeza Hanselmann" userId="796f332d-99f5-4e2b-9f97-6b67832b3c8c" providerId="ADAL" clId="{7D77E32B-B922-4082-8C61-1342F5B2C834}" dt="2023-09-05T08:23:39.789" v="4" actId="114"/>
        <pc:sldMkLst>
          <pc:docMk/>
          <pc:sldMk cId="96210979" sldId="355"/>
        </pc:sldMkLst>
        <pc:spChg chg="mod">
          <ac:chgData name="Reeza Hanselmann" userId="796f332d-99f5-4e2b-9f97-6b67832b3c8c" providerId="ADAL" clId="{7D77E32B-B922-4082-8C61-1342F5B2C834}" dt="2023-09-05T08:23:16.148" v="2" actId="1076"/>
          <ac:spMkLst>
            <pc:docMk/>
            <pc:sldMk cId="96210979" sldId="355"/>
            <ac:spMk id="84" creationId="{00000000-0000-0000-0000-000000000000}"/>
          </ac:spMkLst>
        </pc:spChg>
        <pc:spChg chg="mod">
          <ac:chgData name="Reeza Hanselmann" userId="796f332d-99f5-4e2b-9f97-6b67832b3c8c" providerId="ADAL" clId="{7D77E32B-B922-4082-8C61-1342F5B2C834}" dt="2023-09-05T08:23:39.789" v="4" actId="114"/>
          <ac:spMkLst>
            <pc:docMk/>
            <pc:sldMk cId="96210979" sldId="355"/>
            <ac:spMk id="110" creationId="{00000000-0000-0000-0000-000000000000}"/>
          </ac:spMkLst>
        </pc:spChg>
      </pc:sldChg>
      <pc:sldChg chg="modSp mod">
        <pc:chgData name="Reeza Hanselmann" userId="796f332d-99f5-4e2b-9f97-6b67832b3c8c" providerId="ADAL" clId="{7D77E32B-B922-4082-8C61-1342F5B2C834}" dt="2023-09-05T18:47:25.350" v="48" actId="255"/>
        <pc:sldMkLst>
          <pc:docMk/>
          <pc:sldMk cId="2336459525" sldId="361"/>
        </pc:sldMkLst>
        <pc:spChg chg="mod">
          <ac:chgData name="Reeza Hanselmann" userId="796f332d-99f5-4e2b-9f97-6b67832b3c8c" providerId="ADAL" clId="{7D77E32B-B922-4082-8C61-1342F5B2C834}" dt="2023-09-05T08:52:50.033" v="10" actId="120"/>
          <ac:spMkLst>
            <pc:docMk/>
            <pc:sldMk cId="2336459525" sldId="361"/>
            <ac:spMk id="3" creationId="{7E304F51-C782-DD91-4D88-DE3C0C188081}"/>
          </ac:spMkLst>
        </pc:spChg>
        <pc:spChg chg="mod">
          <ac:chgData name="Reeza Hanselmann" userId="796f332d-99f5-4e2b-9f97-6b67832b3c8c" providerId="ADAL" clId="{7D77E32B-B922-4082-8C61-1342F5B2C834}" dt="2023-09-05T18:47:25.350" v="48" actId="255"/>
          <ac:spMkLst>
            <pc:docMk/>
            <pc:sldMk cId="2336459525" sldId="361"/>
            <ac:spMk id="278" creationId="{00000000-0000-0000-0000-000000000000}"/>
          </ac:spMkLst>
        </pc:spChg>
      </pc:sldChg>
      <pc:sldChg chg="modSp mod addCm">
        <pc:chgData name="Reeza Hanselmann" userId="796f332d-99f5-4e2b-9f97-6b67832b3c8c" providerId="ADAL" clId="{7D77E32B-B922-4082-8C61-1342F5B2C834}" dt="2023-09-05T18:49:45.504" v="95" actId="20577"/>
        <pc:sldMkLst>
          <pc:docMk/>
          <pc:sldMk cId="2220224147" sldId="364"/>
        </pc:sldMkLst>
        <pc:spChg chg="mod">
          <ac:chgData name="Reeza Hanselmann" userId="796f332d-99f5-4e2b-9f97-6b67832b3c8c" providerId="ADAL" clId="{7D77E32B-B922-4082-8C61-1342F5B2C834}" dt="2023-09-05T18:49:06.687" v="83" actId="255"/>
          <ac:spMkLst>
            <pc:docMk/>
            <pc:sldMk cId="2220224147" sldId="364"/>
            <ac:spMk id="2" creationId="{B33E4A2E-7065-F45A-F4E5-732A78408C09}"/>
          </ac:spMkLst>
        </pc:spChg>
        <pc:spChg chg="mod">
          <ac:chgData name="Reeza Hanselmann" userId="796f332d-99f5-4e2b-9f97-6b67832b3c8c" providerId="ADAL" clId="{7D77E32B-B922-4082-8C61-1342F5B2C834}" dt="2023-09-05T18:49:19.194" v="85" actId="255"/>
          <ac:spMkLst>
            <pc:docMk/>
            <pc:sldMk cId="2220224147" sldId="364"/>
            <ac:spMk id="16" creationId="{FDA7117E-FFFC-8373-CD22-D05FC53EB22F}"/>
          </ac:spMkLst>
        </pc:spChg>
        <pc:spChg chg="mod">
          <ac:chgData name="Reeza Hanselmann" userId="796f332d-99f5-4e2b-9f97-6b67832b3c8c" providerId="ADAL" clId="{7D77E32B-B922-4082-8C61-1342F5B2C834}" dt="2023-09-05T18:49:32.185" v="89" actId="20577"/>
          <ac:spMkLst>
            <pc:docMk/>
            <pc:sldMk cId="2220224147" sldId="364"/>
            <ac:spMk id="17" creationId="{A0EC5210-9490-14AA-4D36-5DB15F4E88C9}"/>
          </ac:spMkLst>
        </pc:spChg>
        <pc:spChg chg="mod">
          <ac:chgData name="Reeza Hanselmann" userId="796f332d-99f5-4e2b-9f97-6b67832b3c8c" providerId="ADAL" clId="{7D77E32B-B922-4082-8C61-1342F5B2C834}" dt="2023-09-05T18:49:25.203" v="87" actId="403"/>
          <ac:spMkLst>
            <pc:docMk/>
            <pc:sldMk cId="2220224147" sldId="364"/>
            <ac:spMk id="18" creationId="{66F9190A-829A-09FA-5CD1-375BC423231E}"/>
          </ac:spMkLst>
        </pc:spChg>
        <pc:spChg chg="mod">
          <ac:chgData name="Reeza Hanselmann" userId="796f332d-99f5-4e2b-9f97-6b67832b3c8c" providerId="ADAL" clId="{7D77E32B-B922-4082-8C61-1342F5B2C834}" dt="2023-09-05T18:49:38.434" v="90" actId="255"/>
          <ac:spMkLst>
            <pc:docMk/>
            <pc:sldMk cId="2220224147" sldId="364"/>
            <ac:spMk id="19" creationId="{37FB1E9F-9282-805C-A6E1-7A32B035B952}"/>
          </ac:spMkLst>
        </pc:spChg>
        <pc:spChg chg="mod">
          <ac:chgData name="Reeza Hanselmann" userId="796f332d-99f5-4e2b-9f97-6b67832b3c8c" providerId="ADAL" clId="{7D77E32B-B922-4082-8C61-1342F5B2C834}" dt="2023-09-05T18:49:45.504" v="95" actId="20577"/>
          <ac:spMkLst>
            <pc:docMk/>
            <pc:sldMk cId="2220224147" sldId="364"/>
            <ac:spMk id="20" creationId="{FFD49644-6DA8-0556-1B75-09D5AC0BE8D1}"/>
          </ac:spMkLst>
        </pc:spChg>
        <pc:spChg chg="mod">
          <ac:chgData name="Reeza Hanselmann" userId="796f332d-99f5-4e2b-9f97-6b67832b3c8c" providerId="ADAL" clId="{7D77E32B-B922-4082-8C61-1342F5B2C834}" dt="2023-09-05T18:49:09.953" v="84" actId="403"/>
          <ac:spMkLst>
            <pc:docMk/>
            <pc:sldMk cId="2220224147" sldId="364"/>
            <ac:spMk id="21" creationId="{0D7F341A-816C-611D-1153-924732B7027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eza Hanselmann" userId="796f332d-99f5-4e2b-9f97-6b67832b3c8c" providerId="ADAL" clId="{7D77E32B-B922-4082-8C61-1342F5B2C834}" dt="2023-09-05T08:56:21.750" v="31"/>
              <pc2:cmMkLst xmlns:pc2="http://schemas.microsoft.com/office/powerpoint/2019/9/main/command">
                <pc:docMk/>
                <pc:sldMk cId="2220224147" sldId="364"/>
                <pc2:cmMk id="{454F2DF1-9566-4714-9C41-13A0585411EF}"/>
              </pc2:cmMkLst>
            </pc226:cmChg>
          </p:ext>
        </pc:extLst>
      </pc:sldChg>
      <pc:sldChg chg="addCm">
        <pc:chgData name="Reeza Hanselmann" userId="796f332d-99f5-4e2b-9f97-6b67832b3c8c" providerId="ADAL" clId="{7D77E32B-B922-4082-8C61-1342F5B2C834}" dt="2023-09-05T08:53:21.716" v="11"/>
        <pc:sldMkLst>
          <pc:docMk/>
          <pc:sldMk cId="3571571680" sldId="36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eza Hanselmann" userId="796f332d-99f5-4e2b-9f97-6b67832b3c8c" providerId="ADAL" clId="{7D77E32B-B922-4082-8C61-1342F5B2C834}" dt="2023-09-05T08:53:21.716" v="11"/>
              <pc2:cmMkLst xmlns:pc2="http://schemas.microsoft.com/office/powerpoint/2019/9/main/command">
                <pc:docMk/>
                <pc:sldMk cId="3571571680" sldId="367"/>
                <pc2:cmMk id="{64FF6921-9295-4295-B516-577F537BB986}"/>
              </pc2:cmMkLst>
            </pc226:cmChg>
          </p:ext>
        </pc:extLst>
      </pc:sldChg>
      <pc:sldChg chg="modSp mod addCm">
        <pc:chgData name="Reeza Hanselmann" userId="796f332d-99f5-4e2b-9f97-6b67832b3c8c" providerId="ADAL" clId="{7D77E32B-B922-4082-8C61-1342F5B2C834}" dt="2023-09-05T18:46:57.061" v="43" actId="255"/>
        <pc:sldMkLst>
          <pc:docMk/>
          <pc:sldMk cId="1819920190" sldId="371"/>
        </pc:sldMkLst>
        <pc:spChg chg="mod">
          <ac:chgData name="Reeza Hanselmann" userId="796f332d-99f5-4e2b-9f97-6b67832b3c8c" providerId="ADAL" clId="{7D77E32B-B922-4082-8C61-1342F5B2C834}" dt="2023-09-05T18:46:57.061" v="43" actId="255"/>
          <ac:spMkLst>
            <pc:docMk/>
            <pc:sldMk cId="1819920190" sldId="371"/>
            <ac:spMk id="278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eza Hanselmann" userId="796f332d-99f5-4e2b-9f97-6b67832b3c8c" providerId="ADAL" clId="{7D77E32B-B922-4082-8C61-1342F5B2C834}" dt="2023-09-05T08:53:40.957" v="12"/>
              <pc2:cmMkLst xmlns:pc2="http://schemas.microsoft.com/office/powerpoint/2019/9/main/command">
                <pc:docMk/>
                <pc:sldMk cId="1819920190" sldId="371"/>
                <pc2:cmMk id="{676F5F99-7DBB-4D5A-B49C-11128C643CE4}"/>
              </pc2:cmMkLst>
            </pc226:cmChg>
            <pc226:cmChg xmlns:pc226="http://schemas.microsoft.com/office/powerpoint/2022/06/main/command" chg="add">
              <pc226:chgData name="Reeza Hanselmann" userId="796f332d-99f5-4e2b-9f97-6b67832b3c8c" providerId="ADAL" clId="{7D77E32B-B922-4082-8C61-1342F5B2C834}" dt="2023-09-05T08:52:35.650" v="7"/>
              <pc2:cmMkLst xmlns:pc2="http://schemas.microsoft.com/office/powerpoint/2019/9/main/command">
                <pc:docMk/>
                <pc:sldMk cId="1819920190" sldId="371"/>
                <pc2:cmMk id="{1DE65EFB-FE6A-426B-92A4-EC87B56C4BF3}"/>
              </pc2:cmMkLst>
            </pc226:cmChg>
          </p:ext>
        </pc:extLst>
      </pc:sldChg>
      <pc:sldChg chg="modSp mod addCm">
        <pc:chgData name="Reeza Hanselmann" userId="796f332d-99f5-4e2b-9f97-6b67832b3c8c" providerId="ADAL" clId="{7D77E32B-B922-4082-8C61-1342F5B2C834}" dt="2023-09-05T18:48:37.108" v="76" actId="1076"/>
        <pc:sldMkLst>
          <pc:docMk/>
          <pc:sldMk cId="2628758016" sldId="375"/>
        </pc:sldMkLst>
        <pc:spChg chg="mod">
          <ac:chgData name="Reeza Hanselmann" userId="796f332d-99f5-4e2b-9f97-6b67832b3c8c" providerId="ADAL" clId="{7D77E32B-B922-4082-8C61-1342F5B2C834}" dt="2023-09-05T18:48:24.145" v="75" actId="1076"/>
          <ac:spMkLst>
            <pc:docMk/>
            <pc:sldMk cId="2628758016" sldId="375"/>
            <ac:spMk id="3" creationId="{0FDED064-0F48-5809-16DB-EC5FF7DE79CA}"/>
          </ac:spMkLst>
        </pc:spChg>
        <pc:picChg chg="mod">
          <ac:chgData name="Reeza Hanselmann" userId="796f332d-99f5-4e2b-9f97-6b67832b3c8c" providerId="ADAL" clId="{7D77E32B-B922-4082-8C61-1342F5B2C834}" dt="2023-09-05T18:48:37.108" v="76" actId="1076"/>
          <ac:picMkLst>
            <pc:docMk/>
            <pc:sldMk cId="2628758016" sldId="375"/>
            <ac:picMk id="20" creationId="{540D1B07-F71F-5213-7C0B-5F1DA9710EBE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eza Hanselmann" userId="796f332d-99f5-4e2b-9f97-6b67832b3c8c" providerId="ADAL" clId="{7D77E32B-B922-4082-8C61-1342F5B2C834}" dt="2023-09-05T08:54:04.951" v="13"/>
              <pc2:cmMkLst xmlns:pc2="http://schemas.microsoft.com/office/powerpoint/2019/9/main/command">
                <pc:docMk/>
                <pc:sldMk cId="2628758016" sldId="375"/>
                <pc2:cmMk id="{99DA5E30-BB47-4A17-8F81-941A067965F4}"/>
              </pc2:cmMkLst>
            </pc226:cmChg>
          </p:ext>
        </pc:extLst>
      </pc:sldChg>
      <pc:sldChg chg="modSp mod addCm">
        <pc:chgData name="Reeza Hanselmann" userId="796f332d-99f5-4e2b-9f97-6b67832b3c8c" providerId="ADAL" clId="{7D77E32B-B922-4082-8C61-1342F5B2C834}" dt="2023-09-05T18:48:52.416" v="80" actId="1076"/>
        <pc:sldMkLst>
          <pc:docMk/>
          <pc:sldMk cId="3985721656" sldId="376"/>
        </pc:sldMkLst>
        <pc:spChg chg="mod">
          <ac:chgData name="Reeza Hanselmann" userId="796f332d-99f5-4e2b-9f97-6b67832b3c8c" providerId="ADAL" clId="{7D77E32B-B922-4082-8C61-1342F5B2C834}" dt="2023-09-05T08:54:36.377" v="18" actId="1076"/>
          <ac:spMkLst>
            <pc:docMk/>
            <pc:sldMk cId="3985721656" sldId="376"/>
            <ac:spMk id="2" creationId="{E74C0151-B8CA-6ADE-4DE0-48EDEEF536A9}"/>
          </ac:spMkLst>
        </pc:spChg>
        <pc:spChg chg="mod">
          <ac:chgData name="Reeza Hanselmann" userId="796f332d-99f5-4e2b-9f97-6b67832b3c8c" providerId="ADAL" clId="{7D77E32B-B922-4082-8C61-1342F5B2C834}" dt="2023-09-05T18:48:52.416" v="80" actId="1076"/>
          <ac:spMkLst>
            <pc:docMk/>
            <pc:sldMk cId="3985721656" sldId="376"/>
            <ac:spMk id="278" creationId="{00000000-0000-0000-0000-000000000000}"/>
          </ac:spMkLst>
        </pc:spChg>
        <pc:picChg chg="mod">
          <ac:chgData name="Reeza Hanselmann" userId="796f332d-99f5-4e2b-9f97-6b67832b3c8c" providerId="ADAL" clId="{7D77E32B-B922-4082-8C61-1342F5B2C834}" dt="2023-09-05T08:54:29.742" v="17" actId="14100"/>
          <ac:picMkLst>
            <pc:docMk/>
            <pc:sldMk cId="3985721656" sldId="376"/>
            <ac:picMk id="4" creationId="{F1455BE7-B3C1-D6FD-05D5-81D277D7B31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eza Hanselmann" userId="796f332d-99f5-4e2b-9f97-6b67832b3c8c" providerId="ADAL" clId="{7D77E32B-B922-4082-8C61-1342F5B2C834}" dt="2023-09-05T08:54:17.910" v="14"/>
              <pc2:cmMkLst xmlns:pc2="http://schemas.microsoft.com/office/powerpoint/2019/9/main/command">
                <pc:docMk/>
                <pc:sldMk cId="3985721656" sldId="376"/>
                <pc2:cmMk id="{986EA904-CF4A-455E-A0C9-079EB1E27E71}"/>
              </pc2:cmMkLst>
            </pc226:cmChg>
          </p:ext>
        </pc:extLst>
      </pc:sldChg>
      <pc:sldChg chg="modSp mod">
        <pc:chgData name="Reeza Hanselmann" userId="796f332d-99f5-4e2b-9f97-6b67832b3c8c" providerId="ADAL" clId="{7D77E32B-B922-4082-8C61-1342F5B2C834}" dt="2023-09-05T08:55:51.327" v="30" actId="14100"/>
        <pc:sldMkLst>
          <pc:docMk/>
          <pc:sldMk cId="1811487223" sldId="377"/>
        </pc:sldMkLst>
        <pc:spChg chg="mod">
          <ac:chgData name="Reeza Hanselmann" userId="796f332d-99f5-4e2b-9f97-6b67832b3c8c" providerId="ADAL" clId="{7D77E32B-B922-4082-8C61-1342F5B2C834}" dt="2023-09-05T08:55:51.327" v="30" actId="14100"/>
          <ac:spMkLst>
            <pc:docMk/>
            <pc:sldMk cId="1811487223" sldId="377"/>
            <ac:spMk id="14" creationId="{A7EC5325-63B2-4DE6-BE75-29F2BD91FFDF}"/>
          </ac:spMkLst>
        </pc:spChg>
      </pc:sldChg>
      <pc:sldChg chg="modSp mod addCm">
        <pc:chgData name="Reeza Hanselmann" userId="796f332d-99f5-4e2b-9f97-6b67832b3c8c" providerId="ADAL" clId="{7D77E32B-B922-4082-8C61-1342F5B2C834}" dt="2023-09-05T18:49:57.398" v="97" actId="1076"/>
        <pc:sldMkLst>
          <pc:docMk/>
          <pc:sldMk cId="189211808" sldId="378"/>
        </pc:sldMkLst>
        <pc:spChg chg="mod">
          <ac:chgData name="Reeza Hanselmann" userId="796f332d-99f5-4e2b-9f97-6b67832b3c8c" providerId="ADAL" clId="{7D77E32B-B922-4082-8C61-1342F5B2C834}" dt="2023-09-05T18:49:57.398" v="97" actId="1076"/>
          <ac:spMkLst>
            <pc:docMk/>
            <pc:sldMk cId="189211808" sldId="378"/>
            <ac:spMk id="278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eza Hanselmann" userId="796f332d-99f5-4e2b-9f97-6b67832b3c8c" providerId="ADAL" clId="{7D77E32B-B922-4082-8C61-1342F5B2C834}" dt="2023-09-05T08:56:42.617" v="32"/>
              <pc2:cmMkLst xmlns:pc2="http://schemas.microsoft.com/office/powerpoint/2019/9/main/command">
                <pc:docMk/>
                <pc:sldMk cId="189211808" sldId="378"/>
                <pc2:cmMk id="{5E7892A0-BB45-4AA9-B07F-732ADF266470}"/>
              </pc2:cmMkLst>
            </pc226:cmChg>
          </p:ext>
        </pc:extLst>
      </pc:sldChg>
      <pc:sldChg chg="modSp">
        <pc:chgData name="Reeza Hanselmann" userId="796f332d-99f5-4e2b-9f97-6b67832b3c8c" providerId="ADAL" clId="{7D77E32B-B922-4082-8C61-1342F5B2C834}" dt="2023-09-05T08:56:49.723" v="33"/>
        <pc:sldMkLst>
          <pc:docMk/>
          <pc:sldMk cId="1118158533" sldId="380"/>
        </pc:sldMkLst>
        <pc:spChg chg="mod">
          <ac:chgData name="Reeza Hanselmann" userId="796f332d-99f5-4e2b-9f97-6b67832b3c8c" providerId="ADAL" clId="{7D77E32B-B922-4082-8C61-1342F5B2C834}" dt="2023-09-05T08:56:49.723" v="33"/>
          <ac:spMkLst>
            <pc:docMk/>
            <pc:sldMk cId="1118158533" sldId="380"/>
            <ac:spMk id="8" creationId="{71C96985-8670-51AF-B576-3FC3E4FD38D7}"/>
          </ac:spMkLst>
        </pc:spChg>
      </pc:sldChg>
      <pc:sldChg chg="modSp mod">
        <pc:chgData name="Reeza Hanselmann" userId="796f332d-99f5-4e2b-9f97-6b67832b3c8c" providerId="ADAL" clId="{7D77E32B-B922-4082-8C61-1342F5B2C834}" dt="2023-09-05T18:47:56.584" v="64" actId="20577"/>
        <pc:sldMkLst>
          <pc:docMk/>
          <pc:sldMk cId="1150522519" sldId="381"/>
        </pc:sldMkLst>
        <pc:spChg chg="mod">
          <ac:chgData name="Reeza Hanselmann" userId="796f332d-99f5-4e2b-9f97-6b67832b3c8c" providerId="ADAL" clId="{7D77E32B-B922-4082-8C61-1342F5B2C834}" dt="2023-09-05T18:47:56.584" v="64" actId="20577"/>
          <ac:spMkLst>
            <pc:docMk/>
            <pc:sldMk cId="1150522519" sldId="381"/>
            <ac:spMk id="2" creationId="{8A569FCB-B43F-75D5-8252-7DD12218E145}"/>
          </ac:spMkLst>
        </pc:spChg>
        <pc:spChg chg="mod">
          <ac:chgData name="Reeza Hanselmann" userId="796f332d-99f5-4e2b-9f97-6b67832b3c8c" providerId="ADAL" clId="{7D77E32B-B922-4082-8C61-1342F5B2C834}" dt="2023-09-05T18:47:44.342" v="55" actId="1076"/>
          <ac:spMkLst>
            <pc:docMk/>
            <pc:sldMk cId="1150522519" sldId="381"/>
            <ac:spMk id="278" creationId="{00000000-0000-0000-0000-000000000000}"/>
          </ac:spMkLst>
        </pc:spChg>
      </pc:sldChg>
      <pc:sldChg chg="addCm">
        <pc:chgData name="Reeza Hanselmann" userId="796f332d-99f5-4e2b-9f97-6b67832b3c8c" providerId="ADAL" clId="{7D77E32B-B922-4082-8C61-1342F5B2C834}" dt="2023-09-05T08:51:45.042" v="5"/>
        <pc:sldMkLst>
          <pc:docMk/>
          <pc:sldMk cId="4232745572" sldId="38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eza Hanselmann" userId="796f332d-99f5-4e2b-9f97-6b67832b3c8c" providerId="ADAL" clId="{7D77E32B-B922-4082-8C61-1342F5B2C834}" dt="2023-09-05T08:51:45.042" v="5"/>
              <pc2:cmMkLst xmlns:pc2="http://schemas.microsoft.com/office/powerpoint/2019/9/main/command">
                <pc:docMk/>
                <pc:sldMk cId="4232745572" sldId="381"/>
                <pc2:cmMk id="{6FB3B4C1-3D11-4E54-B09E-9435D2A42048}"/>
              </pc2:cmMkLst>
            </pc226:cmChg>
          </p:ext>
        </pc:ext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E4A4FD-60EC-4EB9-AF7B-B940DD197060}" type="doc">
      <dgm:prSet loTypeId="urn:microsoft.com/office/officeart/2005/8/layout/chevro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CFC463DD-3D9F-4F40-A399-C24AEF69D624}">
      <dgm:prSet/>
      <dgm:spPr>
        <a:solidFill>
          <a:srgbClr val="D11652"/>
        </a:solidFill>
      </dgm:spPr>
      <dgm:t>
        <a:bodyPr/>
        <a:lstStyle/>
        <a:p>
          <a:r>
            <a:rPr lang="da-DK" b="0" i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1990</a:t>
          </a:r>
          <a:endParaRPr lang="en-GB">
            <a:latin typeface="Lato Light" panose="020F0502020204030203" pitchFamily="34" charset="0"/>
            <a:ea typeface="Lato Light" panose="020F0502020204030203" pitchFamily="34" charset="0"/>
            <a:cs typeface="Lato Light" panose="020F0502020204030203" pitchFamily="34" charset="0"/>
          </a:endParaRPr>
        </a:p>
      </dgm:t>
    </dgm:pt>
    <dgm:pt modelId="{FBCD142E-89FA-4091-A168-493F2271D1B1}" type="parTrans" cxnId="{F536C67F-238F-4541-BDFA-DA2780FABCE3}">
      <dgm:prSet/>
      <dgm:spPr/>
      <dgm:t>
        <a:bodyPr/>
        <a:lstStyle/>
        <a:p>
          <a:endParaRPr lang="en-GB"/>
        </a:p>
      </dgm:t>
    </dgm:pt>
    <dgm:pt modelId="{BC4AF334-6AE3-42B7-89C6-888E17978B04}" type="sibTrans" cxnId="{F536C67F-238F-4541-BDFA-DA2780FABCE3}">
      <dgm:prSet/>
      <dgm:spPr/>
      <dgm:t>
        <a:bodyPr/>
        <a:lstStyle/>
        <a:p>
          <a:endParaRPr lang="en-GB"/>
        </a:p>
      </dgm:t>
    </dgm:pt>
    <dgm:pt modelId="{38E5BDC5-1184-4B89-A430-4FEC20FDE119}">
      <dgm:prSet/>
      <dgm:spPr/>
      <dgm:t>
        <a:bodyPr/>
        <a:lstStyle/>
        <a:p>
          <a:pPr algn="ctr">
            <a:buNone/>
          </a:pPr>
          <a:r>
            <a:rPr lang="da-DK" b="0" i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YRE introduced in France</a:t>
          </a:r>
          <a:r>
            <a:rPr lang="en-US" b="0" i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​</a:t>
          </a:r>
          <a:endParaRPr lang="en-GB">
            <a:latin typeface="Lato Light" panose="020F0502020204030203" pitchFamily="34" charset="0"/>
            <a:ea typeface="Lato Light" panose="020F0502020204030203" pitchFamily="34" charset="0"/>
            <a:cs typeface="Lato Light" panose="020F0502020204030203" pitchFamily="34" charset="0"/>
          </a:endParaRPr>
        </a:p>
      </dgm:t>
    </dgm:pt>
    <dgm:pt modelId="{C65F5DE9-6334-4105-AAF1-F177D642184B}" type="parTrans" cxnId="{176E5177-BB44-42EB-9179-F41D1C3817FD}">
      <dgm:prSet/>
      <dgm:spPr/>
      <dgm:t>
        <a:bodyPr/>
        <a:lstStyle/>
        <a:p>
          <a:endParaRPr lang="en-GB"/>
        </a:p>
      </dgm:t>
    </dgm:pt>
    <dgm:pt modelId="{0BCC2A0A-2281-4140-879E-AA3203B84E39}" type="sibTrans" cxnId="{176E5177-BB44-42EB-9179-F41D1C3817FD}">
      <dgm:prSet/>
      <dgm:spPr/>
      <dgm:t>
        <a:bodyPr/>
        <a:lstStyle/>
        <a:p>
          <a:endParaRPr lang="en-GB"/>
        </a:p>
      </dgm:t>
    </dgm:pt>
    <dgm:pt modelId="{7BF0DDB6-1456-4ED6-8658-1A81BCA00246}">
      <dgm:prSet/>
      <dgm:spPr>
        <a:solidFill>
          <a:srgbClr val="952456"/>
        </a:solidFill>
      </dgm:spPr>
      <dgm:t>
        <a:bodyPr/>
        <a:lstStyle/>
        <a:p>
          <a:r>
            <a:rPr lang="da-DK" b="0" i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1994</a:t>
          </a:r>
          <a:endParaRPr lang="en-GB">
            <a:latin typeface="Lato Light" panose="020F0502020204030203" pitchFamily="34" charset="0"/>
            <a:ea typeface="Lato Light" panose="020F0502020204030203" pitchFamily="34" charset="0"/>
            <a:cs typeface="Lato Light" panose="020F0502020204030203" pitchFamily="34" charset="0"/>
          </a:endParaRPr>
        </a:p>
      </dgm:t>
    </dgm:pt>
    <dgm:pt modelId="{933BBC8C-5DB8-47C9-B444-9E032571994C}" type="parTrans" cxnId="{975C8807-F69E-4691-910A-91EF8B8337E0}">
      <dgm:prSet/>
      <dgm:spPr/>
      <dgm:t>
        <a:bodyPr/>
        <a:lstStyle/>
        <a:p>
          <a:endParaRPr lang="en-GB"/>
        </a:p>
      </dgm:t>
    </dgm:pt>
    <dgm:pt modelId="{916A46C9-1CBD-4755-BF85-FA4843336936}" type="sibTrans" cxnId="{975C8807-F69E-4691-910A-91EF8B8337E0}">
      <dgm:prSet/>
      <dgm:spPr/>
      <dgm:t>
        <a:bodyPr/>
        <a:lstStyle/>
        <a:p>
          <a:endParaRPr lang="en-GB"/>
        </a:p>
      </dgm:t>
    </dgm:pt>
    <dgm:pt modelId="{91DDC41F-6194-49D8-A4CB-5518AEEA5651}">
      <dgm:prSet/>
      <dgm:spPr/>
      <dgm:t>
        <a:bodyPr/>
        <a:lstStyle/>
        <a:p>
          <a:pPr algn="ctr">
            <a:buNone/>
          </a:pPr>
          <a:r>
            <a:rPr lang="da-DK" b="0" i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YRE spreads throughout Europe </a:t>
          </a:r>
          <a:r>
            <a:rPr lang="en-US" b="0" i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​</a:t>
          </a:r>
          <a:endParaRPr lang="en-GB">
            <a:latin typeface="Lato Light" panose="020F0502020204030203" pitchFamily="34" charset="0"/>
            <a:ea typeface="Lato Light" panose="020F0502020204030203" pitchFamily="34" charset="0"/>
            <a:cs typeface="Lato Light" panose="020F0502020204030203" pitchFamily="34" charset="0"/>
          </a:endParaRPr>
        </a:p>
      </dgm:t>
    </dgm:pt>
    <dgm:pt modelId="{29976352-38EA-4FD4-97ED-72A6B42CADE8}" type="parTrans" cxnId="{69DAC111-A641-411B-A9C7-325A6BE3402E}">
      <dgm:prSet/>
      <dgm:spPr/>
      <dgm:t>
        <a:bodyPr/>
        <a:lstStyle/>
        <a:p>
          <a:endParaRPr lang="en-GB"/>
        </a:p>
      </dgm:t>
    </dgm:pt>
    <dgm:pt modelId="{0186F802-CED2-4CF5-A820-46CC1E72A87C}" type="sibTrans" cxnId="{69DAC111-A641-411B-A9C7-325A6BE3402E}">
      <dgm:prSet/>
      <dgm:spPr/>
      <dgm:t>
        <a:bodyPr/>
        <a:lstStyle/>
        <a:p>
          <a:endParaRPr lang="en-GB"/>
        </a:p>
      </dgm:t>
    </dgm:pt>
    <dgm:pt modelId="{CC2662FE-EE7B-4DDD-AEAD-D9F2A8F1B995}">
      <dgm:prSet/>
      <dgm:spPr>
        <a:solidFill>
          <a:srgbClr val="D11652"/>
        </a:solidFill>
      </dgm:spPr>
      <dgm:t>
        <a:bodyPr/>
        <a:lstStyle/>
        <a:p>
          <a:r>
            <a:rPr lang="en-US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1998</a:t>
          </a:r>
          <a:endParaRPr lang="en-GB">
            <a:latin typeface="Lato Light" panose="020F0502020204030203" pitchFamily="34" charset="0"/>
            <a:ea typeface="Lato Light" panose="020F0502020204030203" pitchFamily="34" charset="0"/>
            <a:cs typeface="Lato Light" panose="020F0502020204030203" pitchFamily="34" charset="0"/>
          </a:endParaRPr>
        </a:p>
      </dgm:t>
    </dgm:pt>
    <dgm:pt modelId="{136BDBFB-B0C0-4221-BC45-08ADDDE89965}" type="parTrans" cxnId="{AE454BFE-18E3-46EF-A507-3C696E53435B}">
      <dgm:prSet/>
      <dgm:spPr/>
      <dgm:t>
        <a:bodyPr/>
        <a:lstStyle/>
        <a:p>
          <a:endParaRPr lang="en-GB"/>
        </a:p>
      </dgm:t>
    </dgm:pt>
    <dgm:pt modelId="{F1431CED-CA1D-4037-B741-8BC1ACA55158}" type="sibTrans" cxnId="{AE454BFE-18E3-46EF-A507-3C696E53435B}">
      <dgm:prSet/>
      <dgm:spPr/>
      <dgm:t>
        <a:bodyPr/>
        <a:lstStyle/>
        <a:p>
          <a:endParaRPr lang="en-GB"/>
        </a:p>
      </dgm:t>
    </dgm:pt>
    <dgm:pt modelId="{D0F892BA-E434-4CA1-8FD5-765E02C14F37}">
      <dgm:prSet/>
      <dgm:spPr/>
      <dgm:t>
        <a:bodyPr/>
        <a:lstStyle/>
        <a:p>
          <a:pPr algn="ctr">
            <a:buNone/>
          </a:pPr>
          <a:r>
            <a:rPr lang="da-DK" b="0" i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National programmes and competitions introduced</a:t>
          </a:r>
          <a:r>
            <a:rPr lang="en-US" b="0" i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​</a:t>
          </a:r>
          <a:endParaRPr lang="en-GB">
            <a:latin typeface="Lato Light" panose="020F0502020204030203" pitchFamily="34" charset="0"/>
            <a:ea typeface="Lato Light" panose="020F0502020204030203" pitchFamily="34" charset="0"/>
            <a:cs typeface="Lato Light" panose="020F0502020204030203" pitchFamily="34" charset="0"/>
          </a:endParaRPr>
        </a:p>
      </dgm:t>
    </dgm:pt>
    <dgm:pt modelId="{3E2D3497-3762-43E2-BE94-587B49A26FC2}" type="parTrans" cxnId="{6E7372AA-1E76-489F-B3A9-B6F908D6CF19}">
      <dgm:prSet/>
      <dgm:spPr/>
      <dgm:t>
        <a:bodyPr/>
        <a:lstStyle/>
        <a:p>
          <a:endParaRPr lang="en-GB"/>
        </a:p>
      </dgm:t>
    </dgm:pt>
    <dgm:pt modelId="{8CDFE584-789F-4A45-A16A-CE22F10AC896}" type="sibTrans" cxnId="{6E7372AA-1E76-489F-B3A9-B6F908D6CF19}">
      <dgm:prSet/>
      <dgm:spPr/>
      <dgm:t>
        <a:bodyPr/>
        <a:lstStyle/>
        <a:p>
          <a:endParaRPr lang="en-GB"/>
        </a:p>
      </dgm:t>
    </dgm:pt>
    <dgm:pt modelId="{9F099815-420D-472A-B041-2E6C191F3285}">
      <dgm:prSet/>
      <dgm:spPr>
        <a:solidFill>
          <a:srgbClr val="952456"/>
        </a:solidFill>
      </dgm:spPr>
      <dgm:t>
        <a:bodyPr/>
        <a:lstStyle/>
        <a:p>
          <a:r>
            <a:rPr lang="en-US" b="0" i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2007-2009</a:t>
          </a:r>
          <a:endParaRPr lang="en-GB">
            <a:latin typeface="Lato Light" panose="020F0502020204030203" pitchFamily="34" charset="0"/>
            <a:ea typeface="Lato Light" panose="020F0502020204030203" pitchFamily="34" charset="0"/>
            <a:cs typeface="Lato Light" panose="020F0502020204030203" pitchFamily="34" charset="0"/>
          </a:endParaRPr>
        </a:p>
      </dgm:t>
    </dgm:pt>
    <dgm:pt modelId="{9CBF373E-16B4-40E6-A6F1-90CF6FBF3214}" type="parTrans" cxnId="{3289E3E6-7DFC-4F73-ACDF-64C2E262849A}">
      <dgm:prSet/>
      <dgm:spPr/>
      <dgm:t>
        <a:bodyPr/>
        <a:lstStyle/>
        <a:p>
          <a:endParaRPr lang="en-GB"/>
        </a:p>
      </dgm:t>
    </dgm:pt>
    <dgm:pt modelId="{AE268DF9-0411-4C0E-9CE6-32EC098BD52B}" type="sibTrans" cxnId="{3289E3E6-7DFC-4F73-ACDF-64C2E262849A}">
      <dgm:prSet/>
      <dgm:spPr/>
      <dgm:t>
        <a:bodyPr/>
        <a:lstStyle/>
        <a:p>
          <a:endParaRPr lang="en-GB"/>
        </a:p>
      </dgm:t>
    </dgm:pt>
    <dgm:pt modelId="{35A73650-B92C-4D80-B6B3-9F4FE0350197}">
      <dgm:prSet/>
      <dgm:spPr/>
      <dgm:t>
        <a:bodyPr/>
        <a:lstStyle/>
        <a:p>
          <a:pPr algn="ctr">
            <a:buNone/>
          </a:pPr>
          <a:r>
            <a:rPr lang="en-GB" b="0" i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YRE spreads outside Europe (Brazil, Canada, Chile, China, Kazakhstan and New Zealand)</a:t>
          </a:r>
          <a:r>
            <a:rPr lang="en-US" b="0" i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​</a:t>
          </a:r>
          <a:endParaRPr lang="en-GB">
            <a:latin typeface="Lato Light" panose="020F0502020204030203" pitchFamily="34" charset="0"/>
            <a:ea typeface="Lato Light" panose="020F0502020204030203" pitchFamily="34" charset="0"/>
            <a:cs typeface="Lato Light" panose="020F0502020204030203" pitchFamily="34" charset="0"/>
          </a:endParaRPr>
        </a:p>
      </dgm:t>
    </dgm:pt>
    <dgm:pt modelId="{79D91179-56CD-4A25-BC36-A6FC69EE9F16}" type="parTrans" cxnId="{376F4A7F-8BFA-467F-90EF-7F42355126ED}">
      <dgm:prSet/>
      <dgm:spPr/>
      <dgm:t>
        <a:bodyPr/>
        <a:lstStyle/>
        <a:p>
          <a:endParaRPr lang="en-GB"/>
        </a:p>
      </dgm:t>
    </dgm:pt>
    <dgm:pt modelId="{3B4E2364-5D42-4BB8-B2CE-0FBB293E1881}" type="sibTrans" cxnId="{376F4A7F-8BFA-467F-90EF-7F42355126ED}">
      <dgm:prSet/>
      <dgm:spPr/>
      <dgm:t>
        <a:bodyPr/>
        <a:lstStyle/>
        <a:p>
          <a:endParaRPr lang="en-GB"/>
        </a:p>
      </dgm:t>
    </dgm:pt>
    <dgm:pt modelId="{156F1594-92F0-4830-A511-FF0321F1E381}">
      <dgm:prSet/>
      <dgm:spPr>
        <a:solidFill>
          <a:srgbClr val="D11652"/>
        </a:solidFill>
      </dgm:spPr>
      <dgm:t>
        <a:bodyPr/>
        <a:lstStyle/>
        <a:p>
          <a:r>
            <a:rPr lang="en-US" b="0" i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2011</a:t>
          </a:r>
          <a:endParaRPr lang="en-GB">
            <a:latin typeface="Lato Light" panose="020F0502020204030203" pitchFamily="34" charset="0"/>
            <a:ea typeface="Lato Light" panose="020F0502020204030203" pitchFamily="34" charset="0"/>
            <a:cs typeface="Lato Light" panose="020F0502020204030203" pitchFamily="34" charset="0"/>
          </a:endParaRPr>
        </a:p>
      </dgm:t>
    </dgm:pt>
    <dgm:pt modelId="{7451A4B2-CFDA-4BB0-874E-75F7FED3E5C0}" type="parTrans" cxnId="{412433EA-9581-4B41-8BDC-449982D9B45F}">
      <dgm:prSet/>
      <dgm:spPr/>
      <dgm:t>
        <a:bodyPr/>
        <a:lstStyle/>
        <a:p>
          <a:endParaRPr lang="en-GB"/>
        </a:p>
      </dgm:t>
    </dgm:pt>
    <dgm:pt modelId="{151B95F1-C82D-4C74-BD65-D82B26903F63}" type="sibTrans" cxnId="{412433EA-9581-4B41-8BDC-449982D9B45F}">
      <dgm:prSet/>
      <dgm:spPr/>
      <dgm:t>
        <a:bodyPr/>
        <a:lstStyle/>
        <a:p>
          <a:endParaRPr lang="en-GB"/>
        </a:p>
      </dgm:t>
    </dgm:pt>
    <dgm:pt modelId="{84E36E0A-A862-452C-B56B-44CD5D8842C3}">
      <dgm:prSet/>
      <dgm:spPr/>
      <dgm:t>
        <a:bodyPr/>
        <a:lstStyle/>
        <a:p>
          <a:pPr algn="ctr">
            <a:buNone/>
          </a:pPr>
          <a:r>
            <a:rPr lang="da-DK" b="0" i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YRE introduces age categories, video, a new website, Facebook Page, YouTube channel</a:t>
          </a:r>
          <a:endParaRPr lang="en-GB">
            <a:latin typeface="Lato Light" panose="020F0502020204030203" pitchFamily="34" charset="0"/>
            <a:ea typeface="Lato Light" panose="020F0502020204030203" pitchFamily="34" charset="0"/>
            <a:cs typeface="Lato Light" panose="020F0502020204030203" pitchFamily="34" charset="0"/>
          </a:endParaRPr>
        </a:p>
      </dgm:t>
    </dgm:pt>
    <dgm:pt modelId="{59D1625D-D053-47BC-8F38-9F19151978A0}" type="parTrans" cxnId="{7025E8AC-4C82-4C81-B1CA-9C1EF606BD4C}">
      <dgm:prSet/>
      <dgm:spPr/>
      <dgm:t>
        <a:bodyPr/>
        <a:lstStyle/>
        <a:p>
          <a:endParaRPr lang="en-GB"/>
        </a:p>
      </dgm:t>
    </dgm:pt>
    <dgm:pt modelId="{D1A3450B-F2E0-4B1A-AFC7-41711C0B298D}" type="sibTrans" cxnId="{7025E8AC-4C82-4C81-B1CA-9C1EF606BD4C}">
      <dgm:prSet/>
      <dgm:spPr/>
      <dgm:t>
        <a:bodyPr/>
        <a:lstStyle/>
        <a:p>
          <a:endParaRPr lang="en-GB"/>
        </a:p>
      </dgm:t>
    </dgm:pt>
    <dgm:pt modelId="{212C58FF-3A6B-4E98-8D83-B668AF40E179}" type="pres">
      <dgm:prSet presAssocID="{FEE4A4FD-60EC-4EB9-AF7B-B940DD19706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0DFBB56-3C4D-441E-833E-1F5C820FAE22}" type="pres">
      <dgm:prSet presAssocID="{CFC463DD-3D9F-4F40-A399-C24AEF69D624}" presName="composite" presStyleCnt="0"/>
      <dgm:spPr/>
    </dgm:pt>
    <dgm:pt modelId="{C4E966E0-A2F2-40E4-9F05-30593403133F}" type="pres">
      <dgm:prSet presAssocID="{CFC463DD-3D9F-4F40-A399-C24AEF69D624}" presName="parTx" presStyleLbl="node1" presStyleIdx="0" presStyleCnt="5" custLinFactNeighborX="18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817589-4435-4D80-A8E5-C54DF7C73463}" type="pres">
      <dgm:prSet presAssocID="{CFC463DD-3D9F-4F40-A399-C24AEF69D624}" presName="desTx" presStyleLbl="revTx" presStyleIdx="0" presStyleCnt="5" custLinFactNeighborX="4991" custLinFactNeighborY="68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62A38F-D348-4BE5-9A24-93A3439766E6}" type="pres">
      <dgm:prSet presAssocID="{BC4AF334-6AE3-42B7-89C6-888E17978B04}" presName="space" presStyleCnt="0"/>
      <dgm:spPr/>
    </dgm:pt>
    <dgm:pt modelId="{0061F3D7-BF2A-488A-B4B4-C9D53459488C}" type="pres">
      <dgm:prSet presAssocID="{7BF0DDB6-1456-4ED6-8658-1A81BCA00246}" presName="composite" presStyleCnt="0"/>
      <dgm:spPr/>
    </dgm:pt>
    <dgm:pt modelId="{CBBB237C-713A-4A1E-B924-0F6CEEAA6D9A}" type="pres">
      <dgm:prSet presAssocID="{7BF0DDB6-1456-4ED6-8658-1A81BCA00246}" presName="parTx" presStyleLbl="node1" presStyleIdx="1" presStyleCnt="5" custLinFactNeighborX="18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255A9A-4DDB-4F1F-95F8-109CAFE293B5}" type="pres">
      <dgm:prSet presAssocID="{7BF0DDB6-1456-4ED6-8658-1A81BCA00246}" presName="desTx" presStyleLbl="revTx" presStyleIdx="1" presStyleCnt="5" custLinFactNeighborX="4991" custLinFactNeighborY="68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812D05-5E13-4E3B-9A81-44F8C1C254F3}" type="pres">
      <dgm:prSet presAssocID="{916A46C9-1CBD-4755-BF85-FA4843336936}" presName="space" presStyleCnt="0"/>
      <dgm:spPr/>
    </dgm:pt>
    <dgm:pt modelId="{3A1D6762-3612-4B8D-8E86-D69536A26224}" type="pres">
      <dgm:prSet presAssocID="{CC2662FE-EE7B-4DDD-AEAD-D9F2A8F1B995}" presName="composite" presStyleCnt="0"/>
      <dgm:spPr/>
    </dgm:pt>
    <dgm:pt modelId="{F0DBA49B-2959-4DD2-86B8-541228364C3B}" type="pres">
      <dgm:prSet presAssocID="{CC2662FE-EE7B-4DDD-AEAD-D9F2A8F1B995}" presName="parTx" presStyleLbl="node1" presStyleIdx="2" presStyleCnt="5" custLinFactNeighborX="18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B7264-F364-463E-A9FD-943E8D5CCCF8}" type="pres">
      <dgm:prSet presAssocID="{CC2662FE-EE7B-4DDD-AEAD-D9F2A8F1B995}" presName="desTx" presStyleLbl="revTx" presStyleIdx="2" presStyleCnt="5" custLinFactNeighborX="4991" custLinFactNeighborY="68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C510F7-9B00-4418-880E-232037104DE2}" type="pres">
      <dgm:prSet presAssocID="{F1431CED-CA1D-4037-B741-8BC1ACA55158}" presName="space" presStyleCnt="0"/>
      <dgm:spPr/>
    </dgm:pt>
    <dgm:pt modelId="{B0430309-B124-4576-B7ED-F6FC0622AB38}" type="pres">
      <dgm:prSet presAssocID="{9F099815-420D-472A-B041-2E6C191F3285}" presName="composite" presStyleCnt="0"/>
      <dgm:spPr/>
    </dgm:pt>
    <dgm:pt modelId="{E942DEA3-D87D-416E-89FC-9B71AF5F2C73}" type="pres">
      <dgm:prSet presAssocID="{9F099815-420D-472A-B041-2E6C191F3285}" presName="parTx" presStyleLbl="node1" presStyleIdx="3" presStyleCnt="5" custLinFactNeighborX="18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B210CE-DDC9-4003-80CC-D2A7E5D83215}" type="pres">
      <dgm:prSet presAssocID="{9F099815-420D-472A-B041-2E6C191F3285}" presName="desTx" presStyleLbl="revTx" presStyleIdx="3" presStyleCnt="5" custLinFactNeighborX="4991" custLinFactNeighborY="68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7412BD-A2EE-4171-AB58-7E1AE08A7CB0}" type="pres">
      <dgm:prSet presAssocID="{AE268DF9-0411-4C0E-9CE6-32EC098BD52B}" presName="space" presStyleCnt="0"/>
      <dgm:spPr/>
    </dgm:pt>
    <dgm:pt modelId="{2C707E19-5441-4387-9A3E-6E649AB1F587}" type="pres">
      <dgm:prSet presAssocID="{156F1594-92F0-4830-A511-FF0321F1E381}" presName="composite" presStyleCnt="0"/>
      <dgm:spPr/>
    </dgm:pt>
    <dgm:pt modelId="{96ABBA20-4828-44E5-B7FF-EF8F5CA69BE7}" type="pres">
      <dgm:prSet presAssocID="{156F1594-92F0-4830-A511-FF0321F1E381}" presName="parTx" presStyleLbl="node1" presStyleIdx="4" presStyleCnt="5" custLinFactNeighborX="18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714AA8-5AAD-44D2-B29D-54DB9B7B123A}" type="pres">
      <dgm:prSet presAssocID="{156F1594-92F0-4830-A511-FF0321F1E381}" presName="desTx" presStyleLbl="revTx" presStyleIdx="4" presStyleCnt="5" custLinFactNeighborX="4991" custLinFactNeighborY="68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682621-353C-44EA-8C59-ECBA2FDD1A07}" type="presOf" srcId="{156F1594-92F0-4830-A511-FF0321F1E381}" destId="{96ABBA20-4828-44E5-B7FF-EF8F5CA69BE7}" srcOrd="0" destOrd="0" presId="urn:microsoft.com/office/officeart/2005/8/layout/chevron1"/>
    <dgm:cxn modelId="{E4943A6A-9EA0-401A-8CB2-25FE190C5C67}" type="presOf" srcId="{91DDC41F-6194-49D8-A4CB-5518AEEA5651}" destId="{57255A9A-4DDB-4F1F-95F8-109CAFE293B5}" srcOrd="0" destOrd="0" presId="urn:microsoft.com/office/officeart/2005/8/layout/chevron1"/>
    <dgm:cxn modelId="{44E8555E-40FC-40CE-98CF-DD61BAD501FF}" type="presOf" srcId="{CFC463DD-3D9F-4F40-A399-C24AEF69D624}" destId="{C4E966E0-A2F2-40E4-9F05-30593403133F}" srcOrd="0" destOrd="0" presId="urn:microsoft.com/office/officeart/2005/8/layout/chevron1"/>
    <dgm:cxn modelId="{69DAC111-A641-411B-A9C7-325A6BE3402E}" srcId="{7BF0DDB6-1456-4ED6-8658-1A81BCA00246}" destId="{91DDC41F-6194-49D8-A4CB-5518AEEA5651}" srcOrd="0" destOrd="0" parTransId="{29976352-38EA-4FD4-97ED-72A6B42CADE8}" sibTransId="{0186F802-CED2-4CF5-A820-46CC1E72A87C}"/>
    <dgm:cxn modelId="{F536C67F-238F-4541-BDFA-DA2780FABCE3}" srcId="{FEE4A4FD-60EC-4EB9-AF7B-B940DD197060}" destId="{CFC463DD-3D9F-4F40-A399-C24AEF69D624}" srcOrd="0" destOrd="0" parTransId="{FBCD142E-89FA-4091-A168-493F2271D1B1}" sibTransId="{BC4AF334-6AE3-42B7-89C6-888E17978B04}"/>
    <dgm:cxn modelId="{0DD3DCB7-D407-41AA-89FE-112934975450}" type="presOf" srcId="{7BF0DDB6-1456-4ED6-8658-1A81BCA00246}" destId="{CBBB237C-713A-4A1E-B924-0F6CEEAA6D9A}" srcOrd="0" destOrd="0" presId="urn:microsoft.com/office/officeart/2005/8/layout/chevron1"/>
    <dgm:cxn modelId="{3289E3E6-7DFC-4F73-ACDF-64C2E262849A}" srcId="{FEE4A4FD-60EC-4EB9-AF7B-B940DD197060}" destId="{9F099815-420D-472A-B041-2E6C191F3285}" srcOrd="3" destOrd="0" parTransId="{9CBF373E-16B4-40E6-A6F1-90CF6FBF3214}" sibTransId="{AE268DF9-0411-4C0E-9CE6-32EC098BD52B}"/>
    <dgm:cxn modelId="{975C8807-F69E-4691-910A-91EF8B8337E0}" srcId="{FEE4A4FD-60EC-4EB9-AF7B-B940DD197060}" destId="{7BF0DDB6-1456-4ED6-8658-1A81BCA00246}" srcOrd="1" destOrd="0" parTransId="{933BBC8C-5DB8-47C9-B444-9E032571994C}" sibTransId="{916A46C9-1CBD-4755-BF85-FA4843336936}"/>
    <dgm:cxn modelId="{2FF25266-88B1-4E8B-B491-D788C330F4E3}" type="presOf" srcId="{84E36E0A-A862-452C-B56B-44CD5D8842C3}" destId="{51714AA8-5AAD-44D2-B29D-54DB9B7B123A}" srcOrd="0" destOrd="0" presId="urn:microsoft.com/office/officeart/2005/8/layout/chevron1"/>
    <dgm:cxn modelId="{412433EA-9581-4B41-8BDC-449982D9B45F}" srcId="{FEE4A4FD-60EC-4EB9-AF7B-B940DD197060}" destId="{156F1594-92F0-4830-A511-FF0321F1E381}" srcOrd="4" destOrd="0" parTransId="{7451A4B2-CFDA-4BB0-874E-75F7FED3E5C0}" sibTransId="{151B95F1-C82D-4C74-BD65-D82B26903F63}"/>
    <dgm:cxn modelId="{F339C66C-6809-4ED4-AA25-E38272007C91}" type="presOf" srcId="{D0F892BA-E434-4CA1-8FD5-765E02C14F37}" destId="{37DB7264-F364-463E-A9FD-943E8D5CCCF8}" srcOrd="0" destOrd="0" presId="urn:microsoft.com/office/officeart/2005/8/layout/chevron1"/>
    <dgm:cxn modelId="{4B91BA19-7FFD-42B0-B563-330B9693550A}" type="presOf" srcId="{38E5BDC5-1184-4B89-A430-4FEC20FDE119}" destId="{EB817589-4435-4D80-A8E5-C54DF7C73463}" srcOrd="0" destOrd="0" presId="urn:microsoft.com/office/officeart/2005/8/layout/chevron1"/>
    <dgm:cxn modelId="{AE454BFE-18E3-46EF-A507-3C696E53435B}" srcId="{FEE4A4FD-60EC-4EB9-AF7B-B940DD197060}" destId="{CC2662FE-EE7B-4DDD-AEAD-D9F2A8F1B995}" srcOrd="2" destOrd="0" parTransId="{136BDBFB-B0C0-4221-BC45-08ADDDE89965}" sibTransId="{F1431CED-CA1D-4037-B741-8BC1ACA55158}"/>
    <dgm:cxn modelId="{376F4A7F-8BFA-467F-90EF-7F42355126ED}" srcId="{9F099815-420D-472A-B041-2E6C191F3285}" destId="{35A73650-B92C-4D80-B6B3-9F4FE0350197}" srcOrd="0" destOrd="0" parTransId="{79D91179-56CD-4A25-BC36-A6FC69EE9F16}" sibTransId="{3B4E2364-5D42-4BB8-B2CE-0FBB293E1881}"/>
    <dgm:cxn modelId="{B09AF899-36F7-4BC4-8BBB-826290C3DEC7}" type="presOf" srcId="{35A73650-B92C-4D80-B6B3-9F4FE0350197}" destId="{28B210CE-DDC9-4003-80CC-D2A7E5D83215}" srcOrd="0" destOrd="0" presId="urn:microsoft.com/office/officeart/2005/8/layout/chevron1"/>
    <dgm:cxn modelId="{7A0F99DA-69FA-48E9-8D22-AE82BC665C96}" type="presOf" srcId="{9F099815-420D-472A-B041-2E6C191F3285}" destId="{E942DEA3-D87D-416E-89FC-9B71AF5F2C73}" srcOrd="0" destOrd="0" presId="urn:microsoft.com/office/officeart/2005/8/layout/chevron1"/>
    <dgm:cxn modelId="{7025E8AC-4C82-4C81-B1CA-9C1EF606BD4C}" srcId="{156F1594-92F0-4830-A511-FF0321F1E381}" destId="{84E36E0A-A862-452C-B56B-44CD5D8842C3}" srcOrd="0" destOrd="0" parTransId="{59D1625D-D053-47BC-8F38-9F19151978A0}" sibTransId="{D1A3450B-F2E0-4B1A-AFC7-41711C0B298D}"/>
    <dgm:cxn modelId="{6E7372AA-1E76-489F-B3A9-B6F908D6CF19}" srcId="{CC2662FE-EE7B-4DDD-AEAD-D9F2A8F1B995}" destId="{D0F892BA-E434-4CA1-8FD5-765E02C14F37}" srcOrd="0" destOrd="0" parTransId="{3E2D3497-3762-43E2-BE94-587B49A26FC2}" sibTransId="{8CDFE584-789F-4A45-A16A-CE22F10AC896}"/>
    <dgm:cxn modelId="{370C8183-E19F-43E4-8D22-9FF3055F9D52}" type="presOf" srcId="{FEE4A4FD-60EC-4EB9-AF7B-B940DD197060}" destId="{212C58FF-3A6B-4E98-8D83-B668AF40E179}" srcOrd="0" destOrd="0" presId="urn:microsoft.com/office/officeart/2005/8/layout/chevron1"/>
    <dgm:cxn modelId="{DEB48C81-AB72-4437-BD71-E95555ED6052}" type="presOf" srcId="{CC2662FE-EE7B-4DDD-AEAD-D9F2A8F1B995}" destId="{F0DBA49B-2959-4DD2-86B8-541228364C3B}" srcOrd="0" destOrd="0" presId="urn:microsoft.com/office/officeart/2005/8/layout/chevron1"/>
    <dgm:cxn modelId="{176E5177-BB44-42EB-9179-F41D1C3817FD}" srcId="{CFC463DD-3D9F-4F40-A399-C24AEF69D624}" destId="{38E5BDC5-1184-4B89-A430-4FEC20FDE119}" srcOrd="0" destOrd="0" parTransId="{C65F5DE9-6334-4105-AAF1-F177D642184B}" sibTransId="{0BCC2A0A-2281-4140-879E-AA3203B84E39}"/>
    <dgm:cxn modelId="{D8CAB01A-88C9-4EB3-A99C-3E563858F7A6}" type="presParOf" srcId="{212C58FF-3A6B-4E98-8D83-B668AF40E179}" destId="{80DFBB56-3C4D-441E-833E-1F5C820FAE22}" srcOrd="0" destOrd="0" presId="urn:microsoft.com/office/officeart/2005/8/layout/chevron1"/>
    <dgm:cxn modelId="{14D891A4-A9A9-4242-813D-881480D96FB3}" type="presParOf" srcId="{80DFBB56-3C4D-441E-833E-1F5C820FAE22}" destId="{C4E966E0-A2F2-40E4-9F05-30593403133F}" srcOrd="0" destOrd="0" presId="urn:microsoft.com/office/officeart/2005/8/layout/chevron1"/>
    <dgm:cxn modelId="{CB6977D1-DDF8-461F-A6CD-A77F13FD67DC}" type="presParOf" srcId="{80DFBB56-3C4D-441E-833E-1F5C820FAE22}" destId="{EB817589-4435-4D80-A8E5-C54DF7C73463}" srcOrd="1" destOrd="0" presId="urn:microsoft.com/office/officeart/2005/8/layout/chevron1"/>
    <dgm:cxn modelId="{6141B3A5-BCF7-4EEA-9219-EBD9A641A442}" type="presParOf" srcId="{212C58FF-3A6B-4E98-8D83-B668AF40E179}" destId="{1E62A38F-D348-4BE5-9A24-93A3439766E6}" srcOrd="1" destOrd="0" presId="urn:microsoft.com/office/officeart/2005/8/layout/chevron1"/>
    <dgm:cxn modelId="{6E818E9C-7D0D-4186-B5A8-6554EC59F5C4}" type="presParOf" srcId="{212C58FF-3A6B-4E98-8D83-B668AF40E179}" destId="{0061F3D7-BF2A-488A-B4B4-C9D53459488C}" srcOrd="2" destOrd="0" presId="urn:microsoft.com/office/officeart/2005/8/layout/chevron1"/>
    <dgm:cxn modelId="{3531C5B4-0966-4A14-8AAD-1730730BFB6D}" type="presParOf" srcId="{0061F3D7-BF2A-488A-B4B4-C9D53459488C}" destId="{CBBB237C-713A-4A1E-B924-0F6CEEAA6D9A}" srcOrd="0" destOrd="0" presId="urn:microsoft.com/office/officeart/2005/8/layout/chevron1"/>
    <dgm:cxn modelId="{FA8166F9-08F9-4A72-A297-193FDF047E07}" type="presParOf" srcId="{0061F3D7-BF2A-488A-B4B4-C9D53459488C}" destId="{57255A9A-4DDB-4F1F-95F8-109CAFE293B5}" srcOrd="1" destOrd="0" presId="urn:microsoft.com/office/officeart/2005/8/layout/chevron1"/>
    <dgm:cxn modelId="{CA9A6C28-FB81-45F0-BF4C-9EC976485564}" type="presParOf" srcId="{212C58FF-3A6B-4E98-8D83-B668AF40E179}" destId="{B1812D05-5E13-4E3B-9A81-44F8C1C254F3}" srcOrd="3" destOrd="0" presId="urn:microsoft.com/office/officeart/2005/8/layout/chevron1"/>
    <dgm:cxn modelId="{7A9C20A6-EF98-42F8-9CDA-F7D38A25F233}" type="presParOf" srcId="{212C58FF-3A6B-4E98-8D83-B668AF40E179}" destId="{3A1D6762-3612-4B8D-8E86-D69536A26224}" srcOrd="4" destOrd="0" presId="urn:microsoft.com/office/officeart/2005/8/layout/chevron1"/>
    <dgm:cxn modelId="{DF2A188C-BB9F-4ACF-8A9E-C432B409FCE5}" type="presParOf" srcId="{3A1D6762-3612-4B8D-8E86-D69536A26224}" destId="{F0DBA49B-2959-4DD2-86B8-541228364C3B}" srcOrd="0" destOrd="0" presId="urn:microsoft.com/office/officeart/2005/8/layout/chevron1"/>
    <dgm:cxn modelId="{2F417BAC-76E7-48CC-8F46-EE90B8AEF227}" type="presParOf" srcId="{3A1D6762-3612-4B8D-8E86-D69536A26224}" destId="{37DB7264-F364-463E-A9FD-943E8D5CCCF8}" srcOrd="1" destOrd="0" presId="urn:microsoft.com/office/officeart/2005/8/layout/chevron1"/>
    <dgm:cxn modelId="{431EF327-E1D4-4780-A99B-8A8830008BD6}" type="presParOf" srcId="{212C58FF-3A6B-4E98-8D83-B668AF40E179}" destId="{7AC510F7-9B00-4418-880E-232037104DE2}" srcOrd="5" destOrd="0" presId="urn:microsoft.com/office/officeart/2005/8/layout/chevron1"/>
    <dgm:cxn modelId="{AFC199F3-943B-4392-B347-5615E25FFB66}" type="presParOf" srcId="{212C58FF-3A6B-4E98-8D83-B668AF40E179}" destId="{B0430309-B124-4576-B7ED-F6FC0622AB38}" srcOrd="6" destOrd="0" presId="urn:microsoft.com/office/officeart/2005/8/layout/chevron1"/>
    <dgm:cxn modelId="{252088DD-81CA-46E3-BEEA-E7DF969C9B58}" type="presParOf" srcId="{B0430309-B124-4576-B7ED-F6FC0622AB38}" destId="{E942DEA3-D87D-416E-89FC-9B71AF5F2C73}" srcOrd="0" destOrd="0" presId="urn:microsoft.com/office/officeart/2005/8/layout/chevron1"/>
    <dgm:cxn modelId="{F428F4AC-4EEC-4FC9-A394-94B44947B0AF}" type="presParOf" srcId="{B0430309-B124-4576-B7ED-F6FC0622AB38}" destId="{28B210CE-DDC9-4003-80CC-D2A7E5D83215}" srcOrd="1" destOrd="0" presId="urn:microsoft.com/office/officeart/2005/8/layout/chevron1"/>
    <dgm:cxn modelId="{CF4E017D-5A9D-4AC7-901B-42EFBC793DD4}" type="presParOf" srcId="{212C58FF-3A6B-4E98-8D83-B668AF40E179}" destId="{537412BD-A2EE-4171-AB58-7E1AE08A7CB0}" srcOrd="7" destOrd="0" presId="urn:microsoft.com/office/officeart/2005/8/layout/chevron1"/>
    <dgm:cxn modelId="{C25216FA-7F48-4DCF-A052-EB6562EE950C}" type="presParOf" srcId="{212C58FF-3A6B-4E98-8D83-B668AF40E179}" destId="{2C707E19-5441-4387-9A3E-6E649AB1F587}" srcOrd="8" destOrd="0" presId="urn:microsoft.com/office/officeart/2005/8/layout/chevron1"/>
    <dgm:cxn modelId="{AB9BE01D-0FA1-454B-B918-D60DCC700EFA}" type="presParOf" srcId="{2C707E19-5441-4387-9A3E-6E649AB1F587}" destId="{96ABBA20-4828-44E5-B7FF-EF8F5CA69BE7}" srcOrd="0" destOrd="0" presId="urn:microsoft.com/office/officeart/2005/8/layout/chevron1"/>
    <dgm:cxn modelId="{F57C5FFF-80A9-47EE-8B3C-8AEEAF626DFA}" type="presParOf" srcId="{2C707E19-5441-4387-9A3E-6E649AB1F587}" destId="{51714AA8-5AAD-44D2-B29D-54DB9B7B123A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BCCBCC-1B43-4F5C-AA09-FC7269D3B58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1E8E261-A40E-4E40-87D4-6B8769486782}">
      <dgm:prSet custT="1"/>
      <dgm:spPr>
        <a:solidFill>
          <a:srgbClr val="952456"/>
        </a:solidFill>
      </dgm:spPr>
      <dgm:t>
        <a:bodyPr/>
        <a:lstStyle/>
        <a:p>
          <a:r>
            <a:rPr lang="da-DK" sz="1400" b="0" i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2014</a:t>
          </a:r>
          <a:endParaRPr lang="en-GB" sz="1400">
            <a:latin typeface="Lato Light" panose="020F0502020204030203" pitchFamily="34" charset="0"/>
            <a:ea typeface="Lato Light" panose="020F0502020204030203" pitchFamily="34" charset="0"/>
            <a:cs typeface="Lato Light" panose="020F0502020204030203" pitchFamily="34" charset="0"/>
          </a:endParaRPr>
        </a:p>
      </dgm:t>
    </dgm:pt>
    <dgm:pt modelId="{9199D6CF-C91E-486E-B99E-1D8A8E5A8C9B}" type="parTrans" cxnId="{EB32879B-D7F8-4ADE-961A-36CF754EB381}">
      <dgm:prSet/>
      <dgm:spPr/>
      <dgm:t>
        <a:bodyPr/>
        <a:lstStyle/>
        <a:p>
          <a:endParaRPr lang="en-GB" sz="1400"/>
        </a:p>
      </dgm:t>
    </dgm:pt>
    <dgm:pt modelId="{08DE38FE-2079-4B77-8CB0-3075BA9A3246}" type="sibTrans" cxnId="{EB32879B-D7F8-4ADE-961A-36CF754EB381}">
      <dgm:prSet/>
      <dgm:spPr/>
      <dgm:t>
        <a:bodyPr/>
        <a:lstStyle/>
        <a:p>
          <a:endParaRPr lang="en-GB" sz="1400"/>
        </a:p>
      </dgm:t>
    </dgm:pt>
    <dgm:pt modelId="{6ACD5182-89AE-4CFC-A06F-0CC795C64F05}">
      <dgm:prSet custT="1"/>
      <dgm:spPr/>
      <dgm:t>
        <a:bodyPr/>
        <a:lstStyle/>
        <a:p>
          <a:pPr algn="ctr">
            <a:buNone/>
          </a:pPr>
          <a:r>
            <a:rPr lang="da-DK" sz="1400" b="0" i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the 20th anniversary of YRE</a:t>
          </a:r>
          <a:r>
            <a:rPr lang="en-US" sz="1400" b="0" i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​</a:t>
          </a:r>
          <a:endParaRPr lang="en-GB" sz="1400">
            <a:latin typeface="Lato Light" panose="020F0502020204030203" pitchFamily="34" charset="0"/>
            <a:ea typeface="Lato Light" panose="020F0502020204030203" pitchFamily="34" charset="0"/>
            <a:cs typeface="Lato Light" panose="020F0502020204030203" pitchFamily="34" charset="0"/>
          </a:endParaRPr>
        </a:p>
      </dgm:t>
    </dgm:pt>
    <dgm:pt modelId="{721ED19F-A4A0-48B4-A6A4-966801D3EBF0}" type="parTrans" cxnId="{BEF22B99-924E-4909-97A2-A01D7447F0BF}">
      <dgm:prSet/>
      <dgm:spPr/>
      <dgm:t>
        <a:bodyPr/>
        <a:lstStyle/>
        <a:p>
          <a:endParaRPr lang="en-GB" sz="1400"/>
        </a:p>
      </dgm:t>
    </dgm:pt>
    <dgm:pt modelId="{88BB85EA-8499-4C7F-8E3B-9108EDB72A0B}" type="sibTrans" cxnId="{BEF22B99-924E-4909-97A2-A01D7447F0BF}">
      <dgm:prSet/>
      <dgm:spPr/>
      <dgm:t>
        <a:bodyPr/>
        <a:lstStyle/>
        <a:p>
          <a:endParaRPr lang="en-GB" sz="1400"/>
        </a:p>
      </dgm:t>
    </dgm:pt>
    <dgm:pt modelId="{2AF8D7C2-16D2-4F51-9E55-A8BA36457CF4}">
      <dgm:prSet custT="1"/>
      <dgm:spPr>
        <a:solidFill>
          <a:srgbClr val="D11652"/>
        </a:solidFill>
      </dgm:spPr>
      <dgm:t>
        <a:bodyPr/>
        <a:lstStyle/>
        <a:p>
          <a:r>
            <a:rPr lang="en-GB" sz="14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2019</a:t>
          </a:r>
        </a:p>
      </dgm:t>
    </dgm:pt>
    <dgm:pt modelId="{17C78261-F795-429D-AF38-ED5F280C0CA1}" type="parTrans" cxnId="{ABA5E71A-5B95-42F3-AD67-A048BDC0547A}">
      <dgm:prSet/>
      <dgm:spPr/>
      <dgm:t>
        <a:bodyPr/>
        <a:lstStyle/>
        <a:p>
          <a:endParaRPr lang="en-GB" sz="1400"/>
        </a:p>
      </dgm:t>
    </dgm:pt>
    <dgm:pt modelId="{297A545F-5198-4442-83E8-401196B6BCEF}" type="sibTrans" cxnId="{ABA5E71A-5B95-42F3-AD67-A048BDC0547A}">
      <dgm:prSet/>
      <dgm:spPr/>
      <dgm:t>
        <a:bodyPr/>
        <a:lstStyle/>
        <a:p>
          <a:endParaRPr lang="en-GB" sz="1400"/>
        </a:p>
      </dgm:t>
    </dgm:pt>
    <dgm:pt modelId="{EB55E48C-5046-4BDE-90B6-CDF549CC4AEC}">
      <dgm:prSet custT="1"/>
      <dgm:spPr/>
      <dgm:t>
        <a:bodyPr/>
        <a:lstStyle/>
        <a:p>
          <a:pPr algn="ctr">
            <a:buNone/>
          </a:pPr>
          <a:r>
            <a:rPr lang="en-GB" sz="14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YRE is active in 42 countries as it celebrates its 25th anniversary</a:t>
          </a:r>
        </a:p>
      </dgm:t>
    </dgm:pt>
    <dgm:pt modelId="{3722F195-9931-4B1C-BB48-D53E231B9179}" type="parTrans" cxnId="{954D4EF6-66C9-44CC-839D-F46A3347DA79}">
      <dgm:prSet/>
      <dgm:spPr/>
      <dgm:t>
        <a:bodyPr/>
        <a:lstStyle/>
        <a:p>
          <a:endParaRPr lang="en-GB" sz="1400"/>
        </a:p>
      </dgm:t>
    </dgm:pt>
    <dgm:pt modelId="{F045FA84-2220-458A-B366-5231D53D60E9}" type="sibTrans" cxnId="{954D4EF6-66C9-44CC-839D-F46A3347DA79}">
      <dgm:prSet/>
      <dgm:spPr/>
      <dgm:t>
        <a:bodyPr/>
        <a:lstStyle/>
        <a:p>
          <a:endParaRPr lang="en-GB" sz="1400"/>
        </a:p>
      </dgm:t>
    </dgm:pt>
    <dgm:pt modelId="{31827546-5043-4F19-908C-E06DCE7A0329}">
      <dgm:prSet custT="1"/>
      <dgm:spPr>
        <a:solidFill>
          <a:srgbClr val="952456"/>
        </a:solidFill>
      </dgm:spPr>
      <dgm:t>
        <a:bodyPr/>
        <a:lstStyle/>
        <a:p>
          <a:r>
            <a:rPr lang="en-GB" sz="14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2022</a:t>
          </a:r>
        </a:p>
      </dgm:t>
    </dgm:pt>
    <dgm:pt modelId="{951B80A2-8692-4741-A174-BF5F4307C5A0}" type="parTrans" cxnId="{20059F0F-0393-4AAE-AF54-13F18C5FB9FB}">
      <dgm:prSet/>
      <dgm:spPr/>
      <dgm:t>
        <a:bodyPr/>
        <a:lstStyle/>
        <a:p>
          <a:endParaRPr lang="en-GB" sz="1400"/>
        </a:p>
      </dgm:t>
    </dgm:pt>
    <dgm:pt modelId="{4FE6F5BD-3A7E-44ED-B448-BABD14ACDEB7}" type="sibTrans" cxnId="{20059F0F-0393-4AAE-AF54-13F18C5FB9FB}">
      <dgm:prSet/>
      <dgm:spPr/>
      <dgm:t>
        <a:bodyPr/>
        <a:lstStyle/>
        <a:p>
          <a:endParaRPr lang="en-GB" sz="1400"/>
        </a:p>
      </dgm:t>
    </dgm:pt>
    <dgm:pt modelId="{B1B3C8ED-7528-4A6A-B9BC-5C8476896CE3}">
      <dgm:prSet custT="1"/>
      <dgm:spPr/>
      <dgm:t>
        <a:bodyPr/>
        <a:lstStyle/>
        <a:p>
          <a:pPr algn="ctr">
            <a:buNone/>
          </a:pPr>
          <a:r>
            <a:rPr lang="en-GB" sz="14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FEE was awarded with WSIS Prize for the #yrestayhome challenge </a:t>
          </a:r>
        </a:p>
      </dgm:t>
    </dgm:pt>
    <dgm:pt modelId="{D0E7E7F2-6674-450F-96EE-63B67CDB7EBD}" type="parTrans" cxnId="{A912E12A-3040-4327-9232-1DA139EE8C57}">
      <dgm:prSet/>
      <dgm:spPr/>
      <dgm:t>
        <a:bodyPr/>
        <a:lstStyle/>
        <a:p>
          <a:endParaRPr lang="en-GB" sz="1400"/>
        </a:p>
      </dgm:t>
    </dgm:pt>
    <dgm:pt modelId="{F5429689-20F3-43E8-93E5-BD9D57A67CB0}" type="sibTrans" cxnId="{A912E12A-3040-4327-9232-1DA139EE8C57}">
      <dgm:prSet/>
      <dgm:spPr/>
      <dgm:t>
        <a:bodyPr/>
        <a:lstStyle/>
        <a:p>
          <a:endParaRPr lang="en-GB" sz="1400"/>
        </a:p>
      </dgm:t>
    </dgm:pt>
    <dgm:pt modelId="{894FF5F3-DF55-4CE6-83CB-91389964B674}">
      <dgm:prSet custT="1"/>
      <dgm:spPr>
        <a:solidFill>
          <a:srgbClr val="D11652"/>
        </a:solidFill>
      </dgm:spPr>
      <dgm:t>
        <a:bodyPr/>
        <a:lstStyle/>
        <a:p>
          <a:r>
            <a:rPr lang="en-GB" sz="14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2024</a:t>
          </a:r>
        </a:p>
      </dgm:t>
    </dgm:pt>
    <dgm:pt modelId="{5A3C5FFE-61AA-4F48-B3EA-2B0BD920AD3A}" type="parTrans" cxnId="{CA1BA1AB-71D9-4029-8F6E-D2B46EA84F76}">
      <dgm:prSet/>
      <dgm:spPr/>
      <dgm:t>
        <a:bodyPr/>
        <a:lstStyle/>
        <a:p>
          <a:endParaRPr lang="en-GB" sz="1400"/>
        </a:p>
      </dgm:t>
    </dgm:pt>
    <dgm:pt modelId="{A0F17729-6A46-463F-BAAD-AF8080327F68}" type="sibTrans" cxnId="{CA1BA1AB-71D9-4029-8F6E-D2B46EA84F76}">
      <dgm:prSet/>
      <dgm:spPr/>
      <dgm:t>
        <a:bodyPr/>
        <a:lstStyle/>
        <a:p>
          <a:endParaRPr lang="en-GB" sz="1400"/>
        </a:p>
      </dgm:t>
    </dgm:pt>
    <dgm:pt modelId="{0A9D74D4-579B-47D4-B2B1-E13599239E5A}">
      <dgm:prSet custT="1"/>
      <dgm:spPr/>
      <dgm:t>
        <a:bodyPr/>
        <a:lstStyle/>
        <a:p>
          <a:pPr algn="ctr">
            <a:buNone/>
          </a:pPr>
          <a:r>
            <a:rPr lang="en-GB" sz="14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we will celebrate 30 years of YRE </a:t>
          </a:r>
        </a:p>
      </dgm:t>
    </dgm:pt>
    <dgm:pt modelId="{D6495A9B-029B-4EF7-9EB1-DEEFC5301EBA}" type="parTrans" cxnId="{1A4225E1-9DAA-4E5B-9E8D-4AB75E7A3189}">
      <dgm:prSet/>
      <dgm:spPr/>
      <dgm:t>
        <a:bodyPr/>
        <a:lstStyle/>
        <a:p>
          <a:endParaRPr lang="en-GB" sz="1400"/>
        </a:p>
      </dgm:t>
    </dgm:pt>
    <dgm:pt modelId="{A607309A-4B64-4E1E-A8DC-174845437320}" type="sibTrans" cxnId="{1A4225E1-9DAA-4E5B-9E8D-4AB75E7A3189}">
      <dgm:prSet/>
      <dgm:spPr/>
      <dgm:t>
        <a:bodyPr/>
        <a:lstStyle/>
        <a:p>
          <a:endParaRPr lang="en-GB" sz="1400"/>
        </a:p>
      </dgm:t>
    </dgm:pt>
    <dgm:pt modelId="{FD630113-115F-42F1-A0D6-CD7E9C4F5333}" type="pres">
      <dgm:prSet presAssocID="{0ABCCBCC-1B43-4F5C-AA09-FC7269D3B58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479600C-5012-45D4-B78F-A1CBD96BBA41}" type="pres">
      <dgm:prSet presAssocID="{01E8E261-A40E-4E40-87D4-6B8769486782}" presName="composite" presStyleCnt="0"/>
      <dgm:spPr/>
    </dgm:pt>
    <dgm:pt modelId="{E3B4BEAC-5C48-403F-8E59-99B48049DFF2}" type="pres">
      <dgm:prSet presAssocID="{01E8E261-A40E-4E40-87D4-6B8769486782}" presName="parTx" presStyleLbl="node1" presStyleIdx="0" presStyleCnt="4" custLinFactNeighborX="508" custLinFactNeighborY="-90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6DADD1-8E23-4F42-B398-7022B9367ECC}" type="pres">
      <dgm:prSet presAssocID="{01E8E261-A40E-4E40-87D4-6B8769486782}" presName="desTx" presStyleLbl="revTx" presStyleIdx="0" presStyleCnt="4" custLinFactNeighborX="635" custLinFactNeighborY="-66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017CF9-C703-4E7B-BCED-F7983311704D}" type="pres">
      <dgm:prSet presAssocID="{08DE38FE-2079-4B77-8CB0-3075BA9A3246}" presName="space" presStyleCnt="0"/>
      <dgm:spPr/>
    </dgm:pt>
    <dgm:pt modelId="{1124D086-DEAD-47ED-93EE-A17FE274B181}" type="pres">
      <dgm:prSet presAssocID="{2AF8D7C2-16D2-4F51-9E55-A8BA36457CF4}" presName="composite" presStyleCnt="0"/>
      <dgm:spPr/>
    </dgm:pt>
    <dgm:pt modelId="{2AA92AAA-83D2-4FE9-84AA-294CBE468A46}" type="pres">
      <dgm:prSet presAssocID="{2AF8D7C2-16D2-4F51-9E55-A8BA36457CF4}" presName="parTx" presStyleLbl="node1" presStyleIdx="1" presStyleCnt="4" custLinFactNeighborX="508" custLinFactNeighborY="-90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018B0D-5280-41B6-9396-3CD7B467170C}" type="pres">
      <dgm:prSet presAssocID="{2AF8D7C2-16D2-4F51-9E55-A8BA36457CF4}" presName="desTx" presStyleLbl="revTx" presStyleIdx="1" presStyleCnt="4" custLinFactNeighborX="635" custLinFactNeighborY="-66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B8AB26-813E-435B-A48F-405678E54197}" type="pres">
      <dgm:prSet presAssocID="{297A545F-5198-4442-83E8-401196B6BCEF}" presName="space" presStyleCnt="0"/>
      <dgm:spPr/>
    </dgm:pt>
    <dgm:pt modelId="{0AD2EAA1-DCE0-496C-8B2E-A03E8EB1EB29}" type="pres">
      <dgm:prSet presAssocID="{31827546-5043-4F19-908C-E06DCE7A0329}" presName="composite" presStyleCnt="0"/>
      <dgm:spPr/>
    </dgm:pt>
    <dgm:pt modelId="{4498847E-147B-402D-97F9-47838A0BBA5B}" type="pres">
      <dgm:prSet presAssocID="{31827546-5043-4F19-908C-E06DCE7A0329}" presName="parTx" presStyleLbl="node1" presStyleIdx="2" presStyleCnt="4" custLinFactNeighborX="508" custLinFactNeighborY="-90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E15B50-0243-4998-AE0C-497460F7462C}" type="pres">
      <dgm:prSet presAssocID="{31827546-5043-4F19-908C-E06DCE7A0329}" presName="desTx" presStyleLbl="revTx" presStyleIdx="2" presStyleCnt="4" custLinFactNeighborX="635" custLinFactNeighborY="-66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C06CFD-283A-40E2-ADAB-1EECA7CF87D3}" type="pres">
      <dgm:prSet presAssocID="{4FE6F5BD-3A7E-44ED-B448-BABD14ACDEB7}" presName="space" presStyleCnt="0"/>
      <dgm:spPr/>
    </dgm:pt>
    <dgm:pt modelId="{13C3A7CC-73C8-4BF6-AA87-2D3985D20501}" type="pres">
      <dgm:prSet presAssocID="{894FF5F3-DF55-4CE6-83CB-91389964B674}" presName="composite" presStyleCnt="0"/>
      <dgm:spPr/>
    </dgm:pt>
    <dgm:pt modelId="{D45678BF-EF72-4C83-81D5-D7479849B8DF}" type="pres">
      <dgm:prSet presAssocID="{894FF5F3-DF55-4CE6-83CB-91389964B674}" presName="parTx" presStyleLbl="node1" presStyleIdx="3" presStyleCnt="4" custLinFactNeighborX="201" custLinFactNeighborY="-90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CCF484-87C7-4FE5-B761-412CEC20E033}" type="pres">
      <dgm:prSet presAssocID="{894FF5F3-DF55-4CE6-83CB-91389964B674}" presName="desTx" presStyleLbl="revTx" presStyleIdx="3" presStyleCnt="4" custLinFactNeighborX="0" custLinFactNeighborY="-47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BFC88FE-6F8E-4EED-BC8F-1310192B981C}" type="presOf" srcId="{B1B3C8ED-7528-4A6A-B9BC-5C8476896CE3}" destId="{F3E15B50-0243-4998-AE0C-497460F7462C}" srcOrd="0" destOrd="0" presId="urn:microsoft.com/office/officeart/2005/8/layout/chevron1"/>
    <dgm:cxn modelId="{4489078D-7B1F-4879-A304-68B32249D048}" type="presOf" srcId="{6ACD5182-89AE-4CFC-A06F-0CC795C64F05}" destId="{B86DADD1-8E23-4F42-B398-7022B9367ECC}" srcOrd="0" destOrd="0" presId="urn:microsoft.com/office/officeart/2005/8/layout/chevron1"/>
    <dgm:cxn modelId="{3B6E40CF-1B76-4DDF-B8E5-04AA58312CEA}" type="presOf" srcId="{0ABCCBCC-1B43-4F5C-AA09-FC7269D3B589}" destId="{FD630113-115F-42F1-A0D6-CD7E9C4F5333}" srcOrd="0" destOrd="0" presId="urn:microsoft.com/office/officeart/2005/8/layout/chevron1"/>
    <dgm:cxn modelId="{EB32879B-D7F8-4ADE-961A-36CF754EB381}" srcId="{0ABCCBCC-1B43-4F5C-AA09-FC7269D3B589}" destId="{01E8E261-A40E-4E40-87D4-6B8769486782}" srcOrd="0" destOrd="0" parTransId="{9199D6CF-C91E-486E-B99E-1D8A8E5A8C9B}" sibTransId="{08DE38FE-2079-4B77-8CB0-3075BA9A3246}"/>
    <dgm:cxn modelId="{39163287-1279-4264-95FD-9F8032048D31}" type="presOf" srcId="{0A9D74D4-579B-47D4-B2B1-E13599239E5A}" destId="{9BCCF484-87C7-4FE5-B761-412CEC20E033}" srcOrd="0" destOrd="0" presId="urn:microsoft.com/office/officeart/2005/8/layout/chevron1"/>
    <dgm:cxn modelId="{082B8702-A971-4930-B1C5-0A483950428B}" type="presOf" srcId="{01E8E261-A40E-4E40-87D4-6B8769486782}" destId="{E3B4BEAC-5C48-403F-8E59-99B48049DFF2}" srcOrd="0" destOrd="0" presId="urn:microsoft.com/office/officeart/2005/8/layout/chevron1"/>
    <dgm:cxn modelId="{4B9158FC-8E7B-4A14-B6FE-1006A6772CE7}" type="presOf" srcId="{EB55E48C-5046-4BDE-90B6-CDF549CC4AEC}" destId="{AA018B0D-5280-41B6-9396-3CD7B467170C}" srcOrd="0" destOrd="0" presId="urn:microsoft.com/office/officeart/2005/8/layout/chevron1"/>
    <dgm:cxn modelId="{ABA5E71A-5B95-42F3-AD67-A048BDC0547A}" srcId="{0ABCCBCC-1B43-4F5C-AA09-FC7269D3B589}" destId="{2AF8D7C2-16D2-4F51-9E55-A8BA36457CF4}" srcOrd="1" destOrd="0" parTransId="{17C78261-F795-429D-AF38-ED5F280C0CA1}" sibTransId="{297A545F-5198-4442-83E8-401196B6BCEF}"/>
    <dgm:cxn modelId="{CA1BA1AB-71D9-4029-8F6E-D2B46EA84F76}" srcId="{0ABCCBCC-1B43-4F5C-AA09-FC7269D3B589}" destId="{894FF5F3-DF55-4CE6-83CB-91389964B674}" srcOrd="3" destOrd="0" parTransId="{5A3C5FFE-61AA-4F48-B3EA-2B0BD920AD3A}" sibTransId="{A0F17729-6A46-463F-BAAD-AF8080327F68}"/>
    <dgm:cxn modelId="{20059F0F-0393-4AAE-AF54-13F18C5FB9FB}" srcId="{0ABCCBCC-1B43-4F5C-AA09-FC7269D3B589}" destId="{31827546-5043-4F19-908C-E06DCE7A0329}" srcOrd="2" destOrd="0" parTransId="{951B80A2-8692-4741-A174-BF5F4307C5A0}" sibTransId="{4FE6F5BD-3A7E-44ED-B448-BABD14ACDEB7}"/>
    <dgm:cxn modelId="{954D4EF6-66C9-44CC-839D-F46A3347DA79}" srcId="{2AF8D7C2-16D2-4F51-9E55-A8BA36457CF4}" destId="{EB55E48C-5046-4BDE-90B6-CDF549CC4AEC}" srcOrd="0" destOrd="0" parTransId="{3722F195-9931-4B1C-BB48-D53E231B9179}" sibTransId="{F045FA84-2220-458A-B366-5231D53D60E9}"/>
    <dgm:cxn modelId="{A49383C1-DC7B-419F-9DD6-ECAC5DC689BC}" type="presOf" srcId="{894FF5F3-DF55-4CE6-83CB-91389964B674}" destId="{D45678BF-EF72-4C83-81D5-D7479849B8DF}" srcOrd="0" destOrd="0" presId="urn:microsoft.com/office/officeart/2005/8/layout/chevron1"/>
    <dgm:cxn modelId="{FC519350-BA42-4491-9FC8-F569C1E0669C}" type="presOf" srcId="{2AF8D7C2-16D2-4F51-9E55-A8BA36457CF4}" destId="{2AA92AAA-83D2-4FE9-84AA-294CBE468A46}" srcOrd="0" destOrd="0" presId="urn:microsoft.com/office/officeart/2005/8/layout/chevron1"/>
    <dgm:cxn modelId="{BEF22B99-924E-4909-97A2-A01D7447F0BF}" srcId="{01E8E261-A40E-4E40-87D4-6B8769486782}" destId="{6ACD5182-89AE-4CFC-A06F-0CC795C64F05}" srcOrd="0" destOrd="0" parTransId="{721ED19F-A4A0-48B4-A6A4-966801D3EBF0}" sibTransId="{88BB85EA-8499-4C7F-8E3B-9108EDB72A0B}"/>
    <dgm:cxn modelId="{A912E12A-3040-4327-9232-1DA139EE8C57}" srcId="{31827546-5043-4F19-908C-E06DCE7A0329}" destId="{B1B3C8ED-7528-4A6A-B9BC-5C8476896CE3}" srcOrd="0" destOrd="0" parTransId="{D0E7E7F2-6674-450F-96EE-63B67CDB7EBD}" sibTransId="{F5429689-20F3-43E8-93E5-BD9D57A67CB0}"/>
    <dgm:cxn modelId="{6368F780-BF9B-4D8E-92DC-7B14DFC4EC49}" type="presOf" srcId="{31827546-5043-4F19-908C-E06DCE7A0329}" destId="{4498847E-147B-402D-97F9-47838A0BBA5B}" srcOrd="0" destOrd="0" presId="urn:microsoft.com/office/officeart/2005/8/layout/chevron1"/>
    <dgm:cxn modelId="{1A4225E1-9DAA-4E5B-9E8D-4AB75E7A3189}" srcId="{894FF5F3-DF55-4CE6-83CB-91389964B674}" destId="{0A9D74D4-579B-47D4-B2B1-E13599239E5A}" srcOrd="0" destOrd="0" parTransId="{D6495A9B-029B-4EF7-9EB1-DEEFC5301EBA}" sibTransId="{A607309A-4B64-4E1E-A8DC-174845437320}"/>
    <dgm:cxn modelId="{C228C30C-F38D-41C0-8DD2-A0748C2A9FCD}" type="presParOf" srcId="{FD630113-115F-42F1-A0D6-CD7E9C4F5333}" destId="{5479600C-5012-45D4-B78F-A1CBD96BBA41}" srcOrd="0" destOrd="0" presId="urn:microsoft.com/office/officeart/2005/8/layout/chevron1"/>
    <dgm:cxn modelId="{0CB488E2-B313-4289-9287-B870D75DAFAA}" type="presParOf" srcId="{5479600C-5012-45D4-B78F-A1CBD96BBA41}" destId="{E3B4BEAC-5C48-403F-8E59-99B48049DFF2}" srcOrd="0" destOrd="0" presId="urn:microsoft.com/office/officeart/2005/8/layout/chevron1"/>
    <dgm:cxn modelId="{575C6ABF-EFC0-43AB-965D-7C7C8921A1A4}" type="presParOf" srcId="{5479600C-5012-45D4-B78F-A1CBD96BBA41}" destId="{B86DADD1-8E23-4F42-B398-7022B9367ECC}" srcOrd="1" destOrd="0" presId="urn:microsoft.com/office/officeart/2005/8/layout/chevron1"/>
    <dgm:cxn modelId="{41AAA2ED-DEF1-4612-88F0-21A680A36EA4}" type="presParOf" srcId="{FD630113-115F-42F1-A0D6-CD7E9C4F5333}" destId="{B9017CF9-C703-4E7B-BCED-F7983311704D}" srcOrd="1" destOrd="0" presId="urn:microsoft.com/office/officeart/2005/8/layout/chevron1"/>
    <dgm:cxn modelId="{692F1212-63FA-4EC5-AE4D-5B42D38B7894}" type="presParOf" srcId="{FD630113-115F-42F1-A0D6-CD7E9C4F5333}" destId="{1124D086-DEAD-47ED-93EE-A17FE274B181}" srcOrd="2" destOrd="0" presId="urn:microsoft.com/office/officeart/2005/8/layout/chevron1"/>
    <dgm:cxn modelId="{A8CB02A8-15FF-487F-ACF2-900EA7B32792}" type="presParOf" srcId="{1124D086-DEAD-47ED-93EE-A17FE274B181}" destId="{2AA92AAA-83D2-4FE9-84AA-294CBE468A46}" srcOrd="0" destOrd="0" presId="urn:microsoft.com/office/officeart/2005/8/layout/chevron1"/>
    <dgm:cxn modelId="{37381001-E98D-43E7-9CAF-A93505F0EB9F}" type="presParOf" srcId="{1124D086-DEAD-47ED-93EE-A17FE274B181}" destId="{AA018B0D-5280-41B6-9396-3CD7B467170C}" srcOrd="1" destOrd="0" presId="urn:microsoft.com/office/officeart/2005/8/layout/chevron1"/>
    <dgm:cxn modelId="{EAD9001B-D154-4B8B-B551-C546389289A1}" type="presParOf" srcId="{FD630113-115F-42F1-A0D6-CD7E9C4F5333}" destId="{9EB8AB26-813E-435B-A48F-405678E54197}" srcOrd="3" destOrd="0" presId="urn:microsoft.com/office/officeart/2005/8/layout/chevron1"/>
    <dgm:cxn modelId="{3326B1A0-E51B-4DAB-B418-CA974CA78773}" type="presParOf" srcId="{FD630113-115F-42F1-A0D6-CD7E9C4F5333}" destId="{0AD2EAA1-DCE0-496C-8B2E-A03E8EB1EB29}" srcOrd="4" destOrd="0" presId="urn:microsoft.com/office/officeart/2005/8/layout/chevron1"/>
    <dgm:cxn modelId="{614B247C-1E3C-413F-A92D-20F573043D8F}" type="presParOf" srcId="{0AD2EAA1-DCE0-496C-8B2E-A03E8EB1EB29}" destId="{4498847E-147B-402D-97F9-47838A0BBA5B}" srcOrd="0" destOrd="0" presId="urn:microsoft.com/office/officeart/2005/8/layout/chevron1"/>
    <dgm:cxn modelId="{3E8FE646-B29E-4E31-B766-532C99DAB068}" type="presParOf" srcId="{0AD2EAA1-DCE0-496C-8B2E-A03E8EB1EB29}" destId="{F3E15B50-0243-4998-AE0C-497460F7462C}" srcOrd="1" destOrd="0" presId="urn:microsoft.com/office/officeart/2005/8/layout/chevron1"/>
    <dgm:cxn modelId="{5CC1E1C0-C1E5-4BC9-B025-05D170DC340A}" type="presParOf" srcId="{FD630113-115F-42F1-A0D6-CD7E9C4F5333}" destId="{09C06CFD-283A-40E2-ADAB-1EECA7CF87D3}" srcOrd="5" destOrd="0" presId="urn:microsoft.com/office/officeart/2005/8/layout/chevron1"/>
    <dgm:cxn modelId="{0C38B207-3185-49E6-9290-3EE956DDA827}" type="presParOf" srcId="{FD630113-115F-42F1-A0D6-CD7E9C4F5333}" destId="{13C3A7CC-73C8-4BF6-AA87-2D3985D20501}" srcOrd="6" destOrd="0" presId="urn:microsoft.com/office/officeart/2005/8/layout/chevron1"/>
    <dgm:cxn modelId="{4EF765EA-40C5-4702-A23D-F5841AB8A60B}" type="presParOf" srcId="{13C3A7CC-73C8-4BF6-AA87-2D3985D20501}" destId="{D45678BF-EF72-4C83-81D5-D7479849B8DF}" srcOrd="0" destOrd="0" presId="urn:microsoft.com/office/officeart/2005/8/layout/chevron1"/>
    <dgm:cxn modelId="{6188D4A3-CD50-48B3-A2C3-C4765F9D72D5}" type="presParOf" srcId="{13C3A7CC-73C8-4BF6-AA87-2D3985D20501}" destId="{9BCCF484-87C7-4FE5-B761-412CEC20E033}" srcOrd="1" destOrd="0" presId="urn:microsoft.com/office/officeart/2005/8/layout/chevron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966E0-A2F2-40E4-9F05-30593403133F}">
      <dsp:nvSpPr>
        <dsp:cNvPr id="0" name=""/>
        <dsp:cNvSpPr/>
      </dsp:nvSpPr>
      <dsp:spPr>
        <a:xfrm>
          <a:off x="49525" y="847853"/>
          <a:ext cx="2518934" cy="756000"/>
        </a:xfrm>
        <a:prstGeom prst="chevron">
          <a:avLst/>
        </a:prstGeom>
        <a:solidFill>
          <a:srgbClr val="D1165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400" b="0" i="0" kern="12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1990</a:t>
          </a:r>
          <a:endParaRPr lang="en-GB" sz="1400" kern="1200">
            <a:latin typeface="Lato Light" panose="020F0502020204030203" pitchFamily="34" charset="0"/>
            <a:ea typeface="Lato Light" panose="020F0502020204030203" pitchFamily="34" charset="0"/>
            <a:cs typeface="Lato Light" panose="020F0502020204030203" pitchFamily="34" charset="0"/>
          </a:endParaRPr>
        </a:p>
      </dsp:txBody>
      <dsp:txXfrm>
        <a:off x="427525" y="847853"/>
        <a:ext cx="1762934" cy="756000"/>
      </dsp:txXfrm>
    </dsp:sp>
    <dsp:sp modelId="{EB817589-4435-4D80-A8E5-C54DF7C73463}">
      <dsp:nvSpPr>
        <dsp:cNvPr id="0" name=""/>
        <dsp:cNvSpPr/>
      </dsp:nvSpPr>
      <dsp:spPr>
        <a:xfrm>
          <a:off x="104156" y="1751468"/>
          <a:ext cx="2015147" cy="7777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400" b="0" i="0" kern="12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YRE introduced in France</a:t>
          </a:r>
          <a:r>
            <a:rPr lang="en-US" sz="1400" b="0" i="0" kern="12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​</a:t>
          </a:r>
          <a:endParaRPr lang="en-GB" sz="1400" kern="1200">
            <a:latin typeface="Lato Light" panose="020F0502020204030203" pitchFamily="34" charset="0"/>
            <a:ea typeface="Lato Light" panose="020F0502020204030203" pitchFamily="34" charset="0"/>
            <a:cs typeface="Lato Light" panose="020F0502020204030203" pitchFamily="34" charset="0"/>
          </a:endParaRPr>
        </a:p>
      </dsp:txBody>
      <dsp:txXfrm>
        <a:off x="104156" y="1751468"/>
        <a:ext cx="2015147" cy="777779"/>
      </dsp:txXfrm>
    </dsp:sp>
    <dsp:sp modelId="{CBBB237C-713A-4A1E-B924-0F6CEEAA6D9A}">
      <dsp:nvSpPr>
        <dsp:cNvPr id="0" name=""/>
        <dsp:cNvSpPr/>
      </dsp:nvSpPr>
      <dsp:spPr>
        <a:xfrm>
          <a:off x="2352460" y="847853"/>
          <a:ext cx="2518934" cy="756000"/>
        </a:xfrm>
        <a:prstGeom prst="chevron">
          <a:avLst/>
        </a:prstGeom>
        <a:solidFill>
          <a:srgbClr val="95245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400" b="0" i="0" kern="12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1994</a:t>
          </a:r>
          <a:endParaRPr lang="en-GB" sz="1400" kern="1200">
            <a:latin typeface="Lato Light" panose="020F0502020204030203" pitchFamily="34" charset="0"/>
            <a:ea typeface="Lato Light" panose="020F0502020204030203" pitchFamily="34" charset="0"/>
            <a:cs typeface="Lato Light" panose="020F0502020204030203" pitchFamily="34" charset="0"/>
          </a:endParaRPr>
        </a:p>
      </dsp:txBody>
      <dsp:txXfrm>
        <a:off x="2730460" y="847853"/>
        <a:ext cx="1762934" cy="756000"/>
      </dsp:txXfrm>
    </dsp:sp>
    <dsp:sp modelId="{57255A9A-4DDB-4F1F-95F8-109CAFE293B5}">
      <dsp:nvSpPr>
        <dsp:cNvPr id="0" name=""/>
        <dsp:cNvSpPr/>
      </dsp:nvSpPr>
      <dsp:spPr>
        <a:xfrm>
          <a:off x="2407090" y="1751468"/>
          <a:ext cx="2015147" cy="7777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400" b="0" i="0" kern="12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YRE spreads throughout Europe </a:t>
          </a:r>
          <a:r>
            <a:rPr lang="en-US" sz="1400" b="0" i="0" kern="12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​</a:t>
          </a:r>
          <a:endParaRPr lang="en-GB" sz="1400" kern="1200">
            <a:latin typeface="Lato Light" panose="020F0502020204030203" pitchFamily="34" charset="0"/>
            <a:ea typeface="Lato Light" panose="020F0502020204030203" pitchFamily="34" charset="0"/>
            <a:cs typeface="Lato Light" panose="020F0502020204030203" pitchFamily="34" charset="0"/>
          </a:endParaRPr>
        </a:p>
      </dsp:txBody>
      <dsp:txXfrm>
        <a:off x="2407090" y="1751468"/>
        <a:ext cx="2015147" cy="777779"/>
      </dsp:txXfrm>
    </dsp:sp>
    <dsp:sp modelId="{F0DBA49B-2959-4DD2-86B8-541228364C3B}">
      <dsp:nvSpPr>
        <dsp:cNvPr id="0" name=""/>
        <dsp:cNvSpPr/>
      </dsp:nvSpPr>
      <dsp:spPr>
        <a:xfrm>
          <a:off x="4655394" y="847853"/>
          <a:ext cx="2518934" cy="756000"/>
        </a:xfrm>
        <a:prstGeom prst="chevron">
          <a:avLst/>
        </a:prstGeom>
        <a:solidFill>
          <a:srgbClr val="D1165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1998</a:t>
          </a:r>
          <a:endParaRPr lang="en-GB" sz="1400" kern="1200">
            <a:latin typeface="Lato Light" panose="020F0502020204030203" pitchFamily="34" charset="0"/>
            <a:ea typeface="Lato Light" panose="020F0502020204030203" pitchFamily="34" charset="0"/>
            <a:cs typeface="Lato Light" panose="020F0502020204030203" pitchFamily="34" charset="0"/>
          </a:endParaRPr>
        </a:p>
      </dsp:txBody>
      <dsp:txXfrm>
        <a:off x="5033394" y="847853"/>
        <a:ext cx="1762934" cy="756000"/>
      </dsp:txXfrm>
    </dsp:sp>
    <dsp:sp modelId="{37DB7264-F364-463E-A9FD-943E8D5CCCF8}">
      <dsp:nvSpPr>
        <dsp:cNvPr id="0" name=""/>
        <dsp:cNvSpPr/>
      </dsp:nvSpPr>
      <dsp:spPr>
        <a:xfrm>
          <a:off x="4710025" y="1751468"/>
          <a:ext cx="2015147" cy="7777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400" b="0" i="0" kern="12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National programmes and competitions introduced</a:t>
          </a:r>
          <a:r>
            <a:rPr lang="en-US" sz="1400" b="0" i="0" kern="12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​</a:t>
          </a:r>
          <a:endParaRPr lang="en-GB" sz="1400" kern="1200">
            <a:latin typeface="Lato Light" panose="020F0502020204030203" pitchFamily="34" charset="0"/>
            <a:ea typeface="Lato Light" panose="020F0502020204030203" pitchFamily="34" charset="0"/>
            <a:cs typeface="Lato Light" panose="020F0502020204030203" pitchFamily="34" charset="0"/>
          </a:endParaRPr>
        </a:p>
      </dsp:txBody>
      <dsp:txXfrm>
        <a:off x="4710025" y="1751468"/>
        <a:ext cx="2015147" cy="777779"/>
      </dsp:txXfrm>
    </dsp:sp>
    <dsp:sp modelId="{E942DEA3-D87D-416E-89FC-9B71AF5F2C73}">
      <dsp:nvSpPr>
        <dsp:cNvPr id="0" name=""/>
        <dsp:cNvSpPr/>
      </dsp:nvSpPr>
      <dsp:spPr>
        <a:xfrm>
          <a:off x="6958329" y="847853"/>
          <a:ext cx="2518934" cy="756000"/>
        </a:xfrm>
        <a:prstGeom prst="chevron">
          <a:avLst/>
        </a:prstGeom>
        <a:solidFill>
          <a:srgbClr val="95245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i="0" kern="12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2007-2009</a:t>
          </a:r>
          <a:endParaRPr lang="en-GB" sz="1400" kern="1200">
            <a:latin typeface="Lato Light" panose="020F0502020204030203" pitchFamily="34" charset="0"/>
            <a:ea typeface="Lato Light" panose="020F0502020204030203" pitchFamily="34" charset="0"/>
            <a:cs typeface="Lato Light" panose="020F0502020204030203" pitchFamily="34" charset="0"/>
          </a:endParaRPr>
        </a:p>
      </dsp:txBody>
      <dsp:txXfrm>
        <a:off x="7336329" y="847853"/>
        <a:ext cx="1762934" cy="756000"/>
      </dsp:txXfrm>
    </dsp:sp>
    <dsp:sp modelId="{28B210CE-DDC9-4003-80CC-D2A7E5D83215}">
      <dsp:nvSpPr>
        <dsp:cNvPr id="0" name=""/>
        <dsp:cNvSpPr/>
      </dsp:nvSpPr>
      <dsp:spPr>
        <a:xfrm>
          <a:off x="7012959" y="1751468"/>
          <a:ext cx="2015147" cy="7777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b="0" i="0" kern="12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YRE spreads outside Europe (Brazil, Canada, Chile, China, Kazakhstan and New Zealand)</a:t>
          </a:r>
          <a:r>
            <a:rPr lang="en-US" sz="1400" b="0" i="0" kern="12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​</a:t>
          </a:r>
          <a:endParaRPr lang="en-GB" sz="1400" kern="1200">
            <a:latin typeface="Lato Light" panose="020F0502020204030203" pitchFamily="34" charset="0"/>
            <a:ea typeface="Lato Light" panose="020F0502020204030203" pitchFamily="34" charset="0"/>
            <a:cs typeface="Lato Light" panose="020F0502020204030203" pitchFamily="34" charset="0"/>
          </a:endParaRPr>
        </a:p>
      </dsp:txBody>
      <dsp:txXfrm>
        <a:off x="7012959" y="1751468"/>
        <a:ext cx="2015147" cy="777779"/>
      </dsp:txXfrm>
    </dsp:sp>
    <dsp:sp modelId="{96ABBA20-4828-44E5-B7FF-EF8F5CA69BE7}">
      <dsp:nvSpPr>
        <dsp:cNvPr id="0" name=""/>
        <dsp:cNvSpPr/>
      </dsp:nvSpPr>
      <dsp:spPr>
        <a:xfrm>
          <a:off x="9218898" y="847853"/>
          <a:ext cx="2518934" cy="756000"/>
        </a:xfrm>
        <a:prstGeom prst="chevron">
          <a:avLst/>
        </a:prstGeom>
        <a:solidFill>
          <a:srgbClr val="D1165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i="0" kern="12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2011</a:t>
          </a:r>
          <a:endParaRPr lang="en-GB" sz="1400" kern="1200">
            <a:latin typeface="Lato Light" panose="020F0502020204030203" pitchFamily="34" charset="0"/>
            <a:ea typeface="Lato Light" panose="020F0502020204030203" pitchFamily="34" charset="0"/>
            <a:cs typeface="Lato Light" panose="020F0502020204030203" pitchFamily="34" charset="0"/>
          </a:endParaRPr>
        </a:p>
      </dsp:txBody>
      <dsp:txXfrm>
        <a:off x="9596898" y="847853"/>
        <a:ext cx="1762934" cy="756000"/>
      </dsp:txXfrm>
    </dsp:sp>
    <dsp:sp modelId="{51714AA8-5AAD-44D2-B29D-54DB9B7B123A}">
      <dsp:nvSpPr>
        <dsp:cNvPr id="0" name=""/>
        <dsp:cNvSpPr/>
      </dsp:nvSpPr>
      <dsp:spPr>
        <a:xfrm>
          <a:off x="9315894" y="1751468"/>
          <a:ext cx="2015147" cy="7777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400" b="0" i="0" kern="12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YRE introduces age categories, video, a new website, Facebook Page, YouTube channel</a:t>
          </a:r>
          <a:endParaRPr lang="en-GB" sz="1400" kern="1200">
            <a:latin typeface="Lato Light" panose="020F0502020204030203" pitchFamily="34" charset="0"/>
            <a:ea typeface="Lato Light" panose="020F0502020204030203" pitchFamily="34" charset="0"/>
            <a:cs typeface="Lato Light" panose="020F0502020204030203" pitchFamily="34" charset="0"/>
          </a:endParaRPr>
        </a:p>
      </dsp:txBody>
      <dsp:txXfrm>
        <a:off x="9315894" y="1751468"/>
        <a:ext cx="2015147" cy="7777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B4BEAC-5C48-403F-8E59-99B48049DFF2}">
      <dsp:nvSpPr>
        <dsp:cNvPr id="0" name=""/>
        <dsp:cNvSpPr/>
      </dsp:nvSpPr>
      <dsp:spPr>
        <a:xfrm>
          <a:off x="14633" y="8405"/>
          <a:ext cx="2064164" cy="825665"/>
        </a:xfrm>
        <a:prstGeom prst="chevron">
          <a:avLst/>
        </a:prstGeom>
        <a:solidFill>
          <a:srgbClr val="95245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400" b="0" i="0" kern="12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2014</a:t>
          </a:r>
          <a:endParaRPr lang="en-GB" sz="1400" kern="1200">
            <a:latin typeface="Lato Light" panose="020F0502020204030203" pitchFamily="34" charset="0"/>
            <a:ea typeface="Lato Light" panose="020F0502020204030203" pitchFamily="34" charset="0"/>
            <a:cs typeface="Lato Light" panose="020F0502020204030203" pitchFamily="34" charset="0"/>
          </a:endParaRPr>
        </a:p>
      </dsp:txBody>
      <dsp:txXfrm>
        <a:off x="427466" y="8405"/>
        <a:ext cx="1238499" cy="825665"/>
      </dsp:txXfrm>
    </dsp:sp>
    <dsp:sp modelId="{B86DADD1-8E23-4F42-B398-7022B9367ECC}">
      <dsp:nvSpPr>
        <dsp:cNvPr id="0" name=""/>
        <dsp:cNvSpPr/>
      </dsp:nvSpPr>
      <dsp:spPr>
        <a:xfrm>
          <a:off x="14633" y="934086"/>
          <a:ext cx="1651331" cy="11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400" b="0" i="0" kern="12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the 20th anniversary of YRE</a:t>
          </a:r>
          <a:r>
            <a:rPr lang="en-US" sz="1400" b="0" i="0" kern="12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​</a:t>
          </a:r>
          <a:endParaRPr lang="en-GB" sz="1400" kern="1200">
            <a:latin typeface="Lato Light" panose="020F0502020204030203" pitchFamily="34" charset="0"/>
            <a:ea typeface="Lato Light" panose="020F0502020204030203" pitchFamily="34" charset="0"/>
            <a:cs typeface="Lato Light" panose="020F0502020204030203" pitchFamily="34" charset="0"/>
          </a:endParaRPr>
        </a:p>
      </dsp:txBody>
      <dsp:txXfrm>
        <a:off x="14633" y="934086"/>
        <a:ext cx="1651331" cy="1170000"/>
      </dsp:txXfrm>
    </dsp:sp>
    <dsp:sp modelId="{2AA92AAA-83D2-4FE9-84AA-294CBE468A46}">
      <dsp:nvSpPr>
        <dsp:cNvPr id="0" name=""/>
        <dsp:cNvSpPr/>
      </dsp:nvSpPr>
      <dsp:spPr>
        <a:xfrm>
          <a:off x="1862797" y="8405"/>
          <a:ext cx="2064164" cy="825665"/>
        </a:xfrm>
        <a:prstGeom prst="chevron">
          <a:avLst/>
        </a:prstGeom>
        <a:solidFill>
          <a:srgbClr val="D1165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2019</a:t>
          </a:r>
        </a:p>
      </dsp:txBody>
      <dsp:txXfrm>
        <a:off x="2275630" y="8405"/>
        <a:ext cx="1238499" cy="825665"/>
      </dsp:txXfrm>
    </dsp:sp>
    <dsp:sp modelId="{AA018B0D-5280-41B6-9396-3CD7B467170C}">
      <dsp:nvSpPr>
        <dsp:cNvPr id="0" name=""/>
        <dsp:cNvSpPr/>
      </dsp:nvSpPr>
      <dsp:spPr>
        <a:xfrm>
          <a:off x="1862797" y="934086"/>
          <a:ext cx="1651331" cy="11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YRE is active in 42 countries as it celebrates its 25th anniversary</a:t>
          </a:r>
        </a:p>
      </dsp:txBody>
      <dsp:txXfrm>
        <a:off x="1862797" y="934086"/>
        <a:ext cx="1651331" cy="1170000"/>
      </dsp:txXfrm>
    </dsp:sp>
    <dsp:sp modelId="{4498847E-147B-402D-97F9-47838A0BBA5B}">
      <dsp:nvSpPr>
        <dsp:cNvPr id="0" name=""/>
        <dsp:cNvSpPr/>
      </dsp:nvSpPr>
      <dsp:spPr>
        <a:xfrm>
          <a:off x="3710961" y="8405"/>
          <a:ext cx="2064164" cy="825665"/>
        </a:xfrm>
        <a:prstGeom prst="chevron">
          <a:avLst/>
        </a:prstGeom>
        <a:solidFill>
          <a:srgbClr val="95245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2022</a:t>
          </a:r>
        </a:p>
      </dsp:txBody>
      <dsp:txXfrm>
        <a:off x="4123794" y="8405"/>
        <a:ext cx="1238499" cy="825665"/>
      </dsp:txXfrm>
    </dsp:sp>
    <dsp:sp modelId="{F3E15B50-0243-4998-AE0C-497460F7462C}">
      <dsp:nvSpPr>
        <dsp:cNvPr id="0" name=""/>
        <dsp:cNvSpPr/>
      </dsp:nvSpPr>
      <dsp:spPr>
        <a:xfrm>
          <a:off x="3710961" y="934086"/>
          <a:ext cx="1651331" cy="11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FEE was awarded with WSIS Prize for the #yrestayhome challenge </a:t>
          </a:r>
        </a:p>
      </dsp:txBody>
      <dsp:txXfrm>
        <a:off x="3710961" y="934086"/>
        <a:ext cx="1651331" cy="1170000"/>
      </dsp:txXfrm>
    </dsp:sp>
    <dsp:sp modelId="{D45678BF-EF72-4C83-81D5-D7479849B8DF}">
      <dsp:nvSpPr>
        <dsp:cNvPr id="0" name=""/>
        <dsp:cNvSpPr/>
      </dsp:nvSpPr>
      <dsp:spPr>
        <a:xfrm>
          <a:off x="5552787" y="8405"/>
          <a:ext cx="2064164" cy="825665"/>
        </a:xfrm>
        <a:prstGeom prst="chevron">
          <a:avLst/>
        </a:prstGeom>
        <a:solidFill>
          <a:srgbClr val="D1165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2024</a:t>
          </a:r>
        </a:p>
      </dsp:txBody>
      <dsp:txXfrm>
        <a:off x="5965620" y="8405"/>
        <a:ext cx="1238499" cy="825665"/>
      </dsp:txXfrm>
    </dsp:sp>
    <dsp:sp modelId="{9BCCF484-87C7-4FE5-B761-412CEC20E033}">
      <dsp:nvSpPr>
        <dsp:cNvPr id="0" name=""/>
        <dsp:cNvSpPr/>
      </dsp:nvSpPr>
      <dsp:spPr>
        <a:xfrm>
          <a:off x="5548640" y="956948"/>
          <a:ext cx="1651331" cy="11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rPr>
            <a:t>we will celebrate 30 years of YRE </a:t>
          </a:r>
        </a:p>
      </dsp:txBody>
      <dsp:txXfrm>
        <a:off x="5548640" y="956948"/>
        <a:ext cx="1651331" cy="117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9CAB3-282A-4E68-87F2-FAAE611736A5}" type="datetimeFigureOut">
              <a:rPr lang="da-DK" smtClean="0"/>
              <a:t>24-10-2023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6BAB9-32BD-40FE-BA81-F3EBC81A8D3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135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79210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ff1612be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4" name="Google Shape;274;gff1612be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71738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ff1612be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4" name="Google Shape;274;gff1612be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11319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ff1612be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4" name="Google Shape;274;gff1612be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43649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6BAB9-32BD-40FE-BA81-F3EBC81A8D3F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111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Add ROoT logo</a:t>
            </a: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95889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ff1612be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4" name="Google Shape;274;gff1612be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56752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ff1612be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4" name="Google Shape;274;gff1612be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91461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ff1612be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4" name="Google Shape;274;gff1612be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78432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ff1612be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4" name="Google Shape;274;gff1612be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11319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ff1612be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4" name="Google Shape;274;gff1612be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99172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ff1612be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4" name="Google Shape;274;gff1612be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76795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ff1612be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4" name="Google Shape;274;gff1612be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91461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ff1612be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4" name="Google Shape;274;gff1612be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54813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#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1C4D7D5-5584-4948-89BD-ACA0711C0E95}"/>
              </a:ext>
            </a:extLst>
          </p:cNvPr>
          <p:cNvSpPr/>
          <p:nvPr userDrawn="1"/>
        </p:nvSpPr>
        <p:spPr>
          <a:xfrm>
            <a:off x="0" y="0"/>
            <a:ext cx="12192000" cy="252000"/>
          </a:xfrm>
          <a:prstGeom prst="rect">
            <a:avLst/>
          </a:prstGeom>
          <a:gradFill flip="none" rotWithShape="1">
            <a:gsLst>
              <a:gs pos="0">
                <a:srgbClr val="952456"/>
              </a:gs>
              <a:gs pos="100000">
                <a:srgbClr val="E5005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E883240E-6077-482B-9464-3853D157F3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9231" y="1424945"/>
            <a:ext cx="6948487" cy="6604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Lato Black" panose="020F0A02020204030203" pitchFamily="34" charset="0"/>
              </a:defRPr>
            </a:lvl1pPr>
          </a:lstStyle>
          <a:p>
            <a:pPr lvl="0"/>
            <a:r>
              <a:rPr lang="da-DK" err="1"/>
              <a:t>Introduction</a:t>
            </a:r>
            <a:endParaRPr lang="da-DK"/>
          </a:p>
        </p:txBody>
      </p:sp>
      <p:sp>
        <p:nvSpPr>
          <p:cNvPr id="12" name="Pladsholder til tekst 8">
            <a:extLst>
              <a:ext uri="{FF2B5EF4-FFF2-40B4-BE49-F238E27FC236}">
                <a16:creationId xmlns:a16="http://schemas.microsoft.com/office/drawing/2014/main" id="{625A20C3-088E-427B-8543-7E862EB1FF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9230" y="2234681"/>
            <a:ext cx="6948487" cy="3068104"/>
          </a:xfrm>
          <a:prstGeom prst="rect">
            <a:avLst/>
          </a:prstGeom>
        </p:spPr>
        <p:txBody>
          <a:bodyPr/>
          <a:lstStyle>
            <a:lvl1pPr>
              <a:defRPr sz="28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err="1"/>
              <a:t>Ehendignis</a:t>
            </a:r>
            <a:r>
              <a:rPr lang="da-DK"/>
              <a:t> </a:t>
            </a:r>
            <a:r>
              <a:rPr lang="da-DK" err="1"/>
              <a:t>voluptate</a:t>
            </a:r>
            <a:r>
              <a:rPr lang="da-DK"/>
              <a:t> </a:t>
            </a:r>
            <a:r>
              <a:rPr lang="da-DK" err="1"/>
              <a:t>nonsequia</a:t>
            </a:r>
            <a:r>
              <a:rPr lang="da-DK"/>
              <a:t> </a:t>
            </a:r>
            <a:r>
              <a:rPr lang="da-DK" err="1"/>
              <a:t>im</a:t>
            </a:r>
            <a:r>
              <a:rPr lang="da-DK"/>
              <a:t> re </a:t>
            </a:r>
            <a:r>
              <a:rPr lang="da-DK" err="1"/>
              <a:t>volup</a:t>
            </a:r>
            <a:r>
              <a:rPr lang="da-DK"/>
              <a:t> </a:t>
            </a:r>
            <a:r>
              <a:rPr lang="da-DK" err="1"/>
              <a:t>tionem</a:t>
            </a:r>
            <a:r>
              <a:rPr lang="da-DK"/>
              <a:t> </a:t>
            </a:r>
            <a:r>
              <a:rPr lang="da-DK" err="1"/>
              <a:t>eture</a:t>
            </a:r>
            <a:r>
              <a:rPr lang="da-DK"/>
              <a:t> vel </a:t>
            </a:r>
            <a:r>
              <a:rPr lang="da-DK" err="1"/>
              <a:t>mo</a:t>
            </a:r>
            <a:r>
              <a:rPr lang="da-DK"/>
              <a:t> </a:t>
            </a:r>
            <a:r>
              <a:rPr lang="da-DK" err="1"/>
              <a:t>eium</a:t>
            </a:r>
            <a:r>
              <a:rPr lang="da-DK"/>
              <a:t> </a:t>
            </a:r>
            <a:r>
              <a:rPr lang="da-DK" err="1"/>
              <a:t>undeles</a:t>
            </a:r>
            <a:r>
              <a:rPr lang="da-DK"/>
              <a:t> </a:t>
            </a:r>
            <a:r>
              <a:rPr lang="da-DK" err="1"/>
              <a:t>sustiost</a:t>
            </a:r>
            <a:r>
              <a:rPr lang="da-DK"/>
              <a:t>,  </a:t>
            </a:r>
            <a:r>
              <a:rPr lang="da-DK" err="1"/>
              <a:t>eaquam</a:t>
            </a:r>
            <a:r>
              <a:rPr lang="da-DK"/>
              <a:t>, </a:t>
            </a:r>
            <a:r>
              <a:rPr lang="da-DK" err="1"/>
              <a:t>eation</a:t>
            </a:r>
            <a:r>
              <a:rPr lang="da-DK"/>
              <a:t> </a:t>
            </a:r>
            <a:r>
              <a:rPr lang="da-DK" err="1"/>
              <a:t>nullore</a:t>
            </a:r>
            <a:r>
              <a:rPr lang="da-DK"/>
              <a:t>, </a:t>
            </a:r>
            <a:r>
              <a:rPr lang="da-DK" err="1"/>
              <a:t>cuscid</a:t>
            </a:r>
            <a:r>
              <a:rPr lang="da-DK"/>
              <a:t> </a:t>
            </a:r>
            <a:r>
              <a:rPr lang="da-DK" err="1"/>
              <a:t>quas</a:t>
            </a:r>
            <a:r>
              <a:rPr lang="da-DK"/>
              <a:t> core </a:t>
            </a:r>
            <a:r>
              <a:rPr lang="da-DK" err="1"/>
              <a:t>volent.Gendel</a:t>
            </a:r>
            <a:r>
              <a:rPr lang="da-DK"/>
              <a:t> </a:t>
            </a:r>
            <a:r>
              <a:rPr lang="da-DK" err="1"/>
              <a:t>inctibus</a:t>
            </a:r>
            <a:r>
              <a:rPr lang="da-DK"/>
              <a:t>, to te </a:t>
            </a:r>
            <a:r>
              <a:rPr lang="da-DK" err="1"/>
              <a:t>dolorem</a:t>
            </a:r>
            <a:r>
              <a:rPr lang="da-DK"/>
              <a:t> </a:t>
            </a:r>
            <a:r>
              <a:rPr lang="da-DK" err="1"/>
              <a:t>aspellab</a:t>
            </a:r>
            <a:r>
              <a:rPr lang="da-DK"/>
              <a:t> </a:t>
            </a:r>
            <a:r>
              <a:rPr lang="da-DK" err="1"/>
              <a:t>ipsam</a:t>
            </a:r>
            <a:r>
              <a:rPr lang="da-DK"/>
              <a:t> </a:t>
            </a:r>
            <a:r>
              <a:rPr lang="da-DK" err="1"/>
              <a:t>faces</a:t>
            </a:r>
            <a:r>
              <a:rPr lang="da-DK"/>
              <a:t> </a:t>
            </a:r>
            <a:r>
              <a:rPr lang="da-DK" err="1"/>
              <a:t>incti</a:t>
            </a:r>
            <a:r>
              <a:rPr lang="da-DK"/>
              <a:t> </a:t>
            </a:r>
            <a:r>
              <a:rPr lang="da-DK" err="1"/>
              <a:t>dolorias</a:t>
            </a:r>
            <a:r>
              <a:rPr lang="da-DK"/>
              <a:t> </a:t>
            </a:r>
            <a:r>
              <a:rPr lang="da-DK" err="1"/>
              <a:t>assit</a:t>
            </a:r>
            <a:r>
              <a:rPr lang="da-DK"/>
              <a:t>, </a:t>
            </a:r>
            <a:r>
              <a:rPr lang="da-DK" err="1"/>
              <a:t>cume</a:t>
            </a:r>
            <a:r>
              <a:rPr lang="da-DK"/>
              <a:t> </a:t>
            </a:r>
            <a:r>
              <a:rPr lang="da-DK" err="1"/>
              <a:t>quae</a:t>
            </a:r>
            <a:r>
              <a:rPr lang="da-DK"/>
              <a:t> volut </a:t>
            </a:r>
            <a:r>
              <a:rPr lang="da-DK" err="1"/>
              <a:t>aut</a:t>
            </a:r>
            <a:r>
              <a:rPr lang="da-DK"/>
              <a:t> </a:t>
            </a:r>
            <a:r>
              <a:rPr lang="da-DK" err="1"/>
              <a:t>mo</a:t>
            </a:r>
            <a:r>
              <a:rPr lang="da-DK"/>
              <a:t> </a:t>
            </a:r>
            <a:r>
              <a:rPr lang="da-DK" err="1"/>
              <a:t>consece</a:t>
            </a:r>
            <a:r>
              <a:rPr lang="da-DK"/>
              <a:t>.</a:t>
            </a:r>
          </a:p>
        </p:txBody>
      </p:sp>
      <p:sp>
        <p:nvSpPr>
          <p:cNvPr id="18" name="Pladsholder til billede 17">
            <a:extLst>
              <a:ext uri="{FF2B5EF4-FFF2-40B4-BE49-F238E27FC236}">
                <a16:creationId xmlns:a16="http://schemas.microsoft.com/office/drawing/2014/main" id="{06136B37-CDB1-4346-82F6-C2D666E2196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07488" y="252413"/>
            <a:ext cx="3084512" cy="6605587"/>
          </a:xfrm>
          <a:custGeom>
            <a:avLst/>
            <a:gdLst>
              <a:gd name="connsiteX0" fmla="*/ 351830 w 3084512"/>
              <a:gd name="connsiteY0" fmla="*/ 0 h 6605587"/>
              <a:gd name="connsiteX1" fmla="*/ 3084512 w 3084512"/>
              <a:gd name="connsiteY1" fmla="*/ 0 h 6605587"/>
              <a:gd name="connsiteX2" fmla="*/ 3084512 w 3084512"/>
              <a:gd name="connsiteY2" fmla="*/ 6605587 h 6605587"/>
              <a:gd name="connsiteX3" fmla="*/ 0 w 3084512"/>
              <a:gd name="connsiteY3" fmla="*/ 6605587 h 6605587"/>
              <a:gd name="connsiteX4" fmla="*/ 0 w 3084512"/>
              <a:gd name="connsiteY4" fmla="*/ 6605586 h 6605587"/>
              <a:gd name="connsiteX5" fmla="*/ 226804 w 3084512"/>
              <a:gd name="connsiteY5" fmla="*/ 6605586 h 6605587"/>
              <a:gd name="connsiteX6" fmla="*/ 454089 w 3084512"/>
              <a:gd name="connsiteY6" fmla="*/ 249348 h 6605587"/>
              <a:gd name="connsiteX7" fmla="*/ 0 w 3084512"/>
              <a:gd name="connsiteY7" fmla="*/ 0 h 6605587"/>
              <a:gd name="connsiteX8" fmla="*/ 215466 w 3084512"/>
              <a:gd name="connsiteY8" fmla="*/ 0 h 6605587"/>
              <a:gd name="connsiteX9" fmla="*/ 0 w 3084512"/>
              <a:gd name="connsiteY9" fmla="*/ 654 h 6605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84512" h="6605587">
                <a:moveTo>
                  <a:pt x="351830" y="0"/>
                </a:moveTo>
                <a:lnTo>
                  <a:pt x="3084512" y="0"/>
                </a:lnTo>
                <a:lnTo>
                  <a:pt x="3084512" y="6605587"/>
                </a:lnTo>
                <a:lnTo>
                  <a:pt x="0" y="6605587"/>
                </a:lnTo>
                <a:lnTo>
                  <a:pt x="0" y="6605586"/>
                </a:lnTo>
                <a:lnTo>
                  <a:pt x="226804" y="6605586"/>
                </a:lnTo>
                <a:cubicBezTo>
                  <a:pt x="682168" y="5982178"/>
                  <a:pt x="1454596" y="2848511"/>
                  <a:pt x="454089" y="249348"/>
                </a:cubicBezTo>
                <a:close/>
                <a:moveTo>
                  <a:pt x="0" y="0"/>
                </a:moveTo>
                <a:lnTo>
                  <a:pt x="215466" y="0"/>
                </a:lnTo>
                <a:lnTo>
                  <a:pt x="0" y="654"/>
                </a:ln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algn="r">
              <a:defRPr sz="2400" baseline="0">
                <a:solidFill>
                  <a:schemeClr val="tx1"/>
                </a:solidFill>
              </a:defRPr>
            </a:lvl1pPr>
          </a:lstStyle>
          <a:p>
            <a:endParaRPr lang="da-DK"/>
          </a:p>
        </p:txBody>
      </p:sp>
      <p:sp>
        <p:nvSpPr>
          <p:cNvPr id="19" name="Pladsholder til slidenummer 2">
            <a:extLst>
              <a:ext uri="{FF2B5EF4-FFF2-40B4-BE49-F238E27FC236}">
                <a16:creationId xmlns:a16="http://schemas.microsoft.com/office/drawing/2014/main" id="{5EC4192C-0F3E-456E-8515-A6597855C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4502" y="6356350"/>
            <a:ext cx="4470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fld id="{93848F8B-72FE-43CB-92FB-926BE76E710E}" type="slidenum">
              <a:rPr lang="da-DK" smtClean="0"/>
              <a:pPr/>
              <a:t>‹#›</a:t>
            </a:fld>
            <a:r>
              <a:rPr lang="da-DK"/>
              <a:t> / Foundation for </a:t>
            </a:r>
            <a:r>
              <a:rPr lang="da-DK" err="1"/>
              <a:t>Environmental</a:t>
            </a:r>
            <a:r>
              <a:rPr lang="da-DK"/>
              <a:t> Education</a:t>
            </a:r>
            <a:endParaRPr lang="da-DK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302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DB9C9-3A51-B604-435F-152EFC255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2FF14-92F6-750B-750A-DA37C2592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7E1108-5D37-3D32-1565-E182B6C2E4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4205F2-A813-E3B1-463E-809386F256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E2AAF9-9C9A-9D83-1E00-1BA0F536F5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6C84D0-21C0-145F-2A3B-DD55567E1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570F-4DD1-4C88-A6EB-3F5187D9E9C3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C9935B-36AE-D429-C5C3-4E96A043B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4CE7F9-1301-8D9B-5376-FF9E71627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89E8-9464-4AD4-BFA2-6A344F655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748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3A70C-EB2F-C24D-ADFC-DDA762F3F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01022C-CE52-6965-FC63-0664A637D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570F-4DD1-4C88-A6EB-3F5187D9E9C3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A9C4B1-074A-BB14-87A2-1A7E1651A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7BA003-8341-3411-0072-BFA6947BF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89E8-9464-4AD4-BFA2-6A344F655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919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977ACB-33D3-2F8E-6833-422F36AD7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570F-4DD1-4C88-A6EB-3F5187D9E9C3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6AD776-C1AD-0E33-B651-D4F082BD2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68DDF-F403-1215-AAD1-727A38372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89E8-9464-4AD4-BFA2-6A344F655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311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57D36-0CCB-D689-F965-4D65E06EB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2F072-C42B-E936-3549-3C46376C9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7BD556-14B9-F2EB-B1D9-AED3EE7248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96B1DD-0C0D-8868-D380-B74956FED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570F-4DD1-4C88-A6EB-3F5187D9E9C3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C732CC-ECA0-0CF9-EE18-06ABC8A14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56577C-E494-FF62-5E10-9D6151A07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89E8-9464-4AD4-BFA2-6A344F655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42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C20EC-58A9-DABB-4F36-6DB553520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6E5741-3009-EC4C-4A7A-31F64F788D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F3F67C-1570-D4E5-5BFD-F91B3C377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FBC203-4018-67D1-5F15-296BE02DB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570F-4DD1-4C88-A6EB-3F5187D9E9C3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AF73F7-AC64-544A-4D54-B15B53CD9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0E4B06-6B21-8B54-3BFC-EBE24B08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89E8-9464-4AD4-BFA2-6A344F655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785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7AF6-E304-75F6-03A4-44E724A11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7A1CEB-4DF0-3875-10D2-63353E185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9E869-7958-0E26-9CBD-211BE4735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570F-4DD1-4C88-A6EB-3F5187D9E9C3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71353-1443-27DB-8590-A4B5BF9A0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EBA74-3FAA-BFC4-1457-9EAF45F80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89E8-9464-4AD4-BFA2-6A344F655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161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9C147B-007B-388C-6903-BF4F4EA50B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A6E6FB-BC3B-7408-4D5C-E82AB9451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A1ED4-C508-ECCE-5CE3-2CB5D994D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570F-4DD1-4C88-A6EB-3F5187D9E9C3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6B21C-99EE-267A-BB22-2522362F7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7AB0B-9797-3802-0DD8-3918BB2FF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89E8-9464-4AD4-BFA2-6A344F655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288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1_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2043464" y="4356847"/>
            <a:ext cx="6255278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815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2043464" y="556132"/>
            <a:ext cx="6255278" cy="373444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2043464" y="4871198"/>
            <a:ext cx="6255278" cy="730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4955" lvl="0" indent="-207477" algn="l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271"/>
            </a:lvl1pPr>
            <a:lvl2pPr marL="829909" lvl="1" indent="-207477" algn="l">
              <a:lnSpc>
                <a:spcPct val="100000"/>
              </a:lnSpc>
              <a:spcBef>
                <a:spcPts val="218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089"/>
            </a:lvl2pPr>
            <a:lvl3pPr marL="1244864" lvl="2" indent="-207477" algn="l">
              <a:lnSpc>
                <a:spcPct val="100000"/>
              </a:lnSpc>
              <a:spcBef>
                <a:spcPts val="182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8"/>
            </a:lvl3pPr>
            <a:lvl4pPr marL="1659819" lvl="3" indent="-207477" algn="l">
              <a:lnSpc>
                <a:spcPct val="100000"/>
              </a:lnSpc>
              <a:spcBef>
                <a:spcPts val="16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17"/>
            </a:lvl4pPr>
            <a:lvl5pPr marL="2074774" lvl="4" indent="-207477" algn="l">
              <a:lnSpc>
                <a:spcPct val="100000"/>
              </a:lnSpc>
              <a:spcBef>
                <a:spcPts val="16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17"/>
            </a:lvl5pPr>
            <a:lvl6pPr marL="2489728" lvl="5" indent="-207477" algn="l">
              <a:lnSpc>
                <a:spcPct val="100000"/>
              </a:lnSpc>
              <a:spcBef>
                <a:spcPts val="16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17"/>
            </a:lvl6pPr>
            <a:lvl7pPr marL="2904683" lvl="6" indent="-207477" algn="l">
              <a:lnSpc>
                <a:spcPct val="100000"/>
              </a:lnSpc>
              <a:spcBef>
                <a:spcPts val="16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17"/>
            </a:lvl7pPr>
            <a:lvl8pPr marL="3319638" lvl="7" indent="-207477" algn="l">
              <a:lnSpc>
                <a:spcPct val="100000"/>
              </a:lnSpc>
              <a:spcBef>
                <a:spcPts val="16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17"/>
            </a:lvl8pPr>
            <a:lvl9pPr marL="3734592" lvl="8" indent="-207477" algn="l">
              <a:lnSpc>
                <a:spcPct val="100000"/>
              </a:lnSpc>
              <a:spcBef>
                <a:spcPts val="16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17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521273" y="5768789"/>
            <a:ext cx="2432608" cy="331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3562033" y="5768789"/>
            <a:ext cx="3301397" cy="331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7471582" y="5768789"/>
            <a:ext cx="2432608" cy="331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8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8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8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8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8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8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8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8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8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7503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#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slidenummer 2">
            <a:extLst>
              <a:ext uri="{FF2B5EF4-FFF2-40B4-BE49-F238E27FC236}">
                <a16:creationId xmlns:a16="http://schemas.microsoft.com/office/drawing/2014/main" id="{D05FD3FE-A239-4D6D-B2D3-856C2089D4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4502" y="6356350"/>
            <a:ext cx="4470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fld id="{93848F8B-72FE-43CB-92FB-926BE76E710E}" type="slidenum">
              <a:rPr lang="da-DK" smtClean="0"/>
              <a:pPr/>
              <a:t>‹#›</a:t>
            </a:fld>
            <a:r>
              <a:rPr lang="da-DK"/>
              <a:t> / Foundation for </a:t>
            </a:r>
            <a:r>
              <a:rPr lang="da-DK" err="1"/>
              <a:t>Environmental</a:t>
            </a:r>
            <a:r>
              <a:rPr lang="da-DK"/>
              <a:t> Education</a:t>
            </a:r>
            <a:endParaRPr lang="da-DK">
              <a:latin typeface="Lato" panose="020F0502020204030203" pitchFamily="34" charset="0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9F1D2A7-247D-4FA2-85B8-80B0119CAAA8}"/>
              </a:ext>
            </a:extLst>
          </p:cNvPr>
          <p:cNvSpPr/>
          <p:nvPr userDrawn="1"/>
        </p:nvSpPr>
        <p:spPr>
          <a:xfrm>
            <a:off x="0" y="0"/>
            <a:ext cx="12192000" cy="252000"/>
          </a:xfrm>
          <a:prstGeom prst="rect">
            <a:avLst/>
          </a:prstGeom>
          <a:gradFill flip="none" rotWithShape="1">
            <a:gsLst>
              <a:gs pos="0">
                <a:srgbClr val="952456"/>
              </a:gs>
              <a:gs pos="100000">
                <a:srgbClr val="E5005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C972690C-05A6-4891-85DA-F0A153442A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9231" y="717299"/>
            <a:ext cx="9372273" cy="6604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Lato Black" panose="020F0A02020204030203" pitchFamily="34" charset="0"/>
              </a:defRPr>
            </a:lvl1pPr>
          </a:lstStyle>
          <a:p>
            <a:pPr lvl="0"/>
            <a:r>
              <a:rPr lang="da-DK" err="1"/>
              <a:t>Headline</a:t>
            </a:r>
            <a:endParaRPr lang="da-DK"/>
          </a:p>
        </p:txBody>
      </p:sp>
      <p:sp>
        <p:nvSpPr>
          <p:cNvPr id="10" name="Pladsholder til tekst 8">
            <a:extLst>
              <a:ext uri="{FF2B5EF4-FFF2-40B4-BE49-F238E27FC236}">
                <a16:creationId xmlns:a16="http://schemas.microsoft.com/office/drawing/2014/main" id="{9D58D7CD-3C07-45A4-8A46-F49F45A1BF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9230" y="1599377"/>
            <a:ext cx="9372273" cy="1096084"/>
          </a:xfrm>
          <a:prstGeom prst="rect">
            <a:avLst/>
          </a:prstGeom>
        </p:spPr>
        <p:txBody>
          <a:bodyPr/>
          <a:lstStyle>
            <a:lvl1pPr>
              <a:defRPr sz="32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err="1"/>
              <a:t>Ehendignis</a:t>
            </a:r>
            <a:r>
              <a:rPr lang="da-DK"/>
              <a:t> </a:t>
            </a:r>
            <a:r>
              <a:rPr lang="da-DK" err="1"/>
              <a:t>voluptate</a:t>
            </a:r>
            <a:r>
              <a:rPr lang="da-DK"/>
              <a:t> </a:t>
            </a:r>
            <a:r>
              <a:rPr lang="da-DK" err="1"/>
              <a:t>nonsequia</a:t>
            </a:r>
            <a:r>
              <a:rPr lang="da-DK"/>
              <a:t> </a:t>
            </a:r>
            <a:r>
              <a:rPr lang="da-DK" err="1"/>
              <a:t>im</a:t>
            </a:r>
            <a:r>
              <a:rPr lang="da-DK"/>
              <a:t> re </a:t>
            </a:r>
            <a:r>
              <a:rPr lang="da-DK" err="1"/>
              <a:t>volup</a:t>
            </a:r>
            <a:r>
              <a:rPr lang="da-DK"/>
              <a:t> </a:t>
            </a:r>
            <a:r>
              <a:rPr lang="da-DK" err="1"/>
              <a:t>tionem</a:t>
            </a:r>
            <a:r>
              <a:rPr lang="da-DK"/>
              <a:t> </a:t>
            </a:r>
            <a:r>
              <a:rPr lang="da-DK" err="1"/>
              <a:t>eture</a:t>
            </a:r>
            <a:r>
              <a:rPr lang="da-DK"/>
              <a:t> vel </a:t>
            </a:r>
            <a:r>
              <a:rPr lang="da-DK" err="1"/>
              <a:t>mo</a:t>
            </a:r>
            <a:r>
              <a:rPr lang="da-DK"/>
              <a:t> </a:t>
            </a:r>
            <a:r>
              <a:rPr lang="da-DK" err="1"/>
              <a:t>eium</a:t>
            </a:r>
            <a:r>
              <a:rPr lang="da-DK"/>
              <a:t> </a:t>
            </a:r>
            <a:r>
              <a:rPr lang="da-DK" err="1"/>
              <a:t>undeles</a:t>
            </a:r>
            <a:r>
              <a:rPr lang="da-DK"/>
              <a:t> </a:t>
            </a:r>
            <a:r>
              <a:rPr lang="da-DK" err="1"/>
              <a:t>sustiost</a:t>
            </a:r>
            <a:r>
              <a:rPr lang="da-DK"/>
              <a:t>,  </a:t>
            </a:r>
            <a:r>
              <a:rPr lang="da-DK" err="1"/>
              <a:t>eaquam</a:t>
            </a:r>
            <a:r>
              <a:rPr lang="da-DK"/>
              <a:t>.</a:t>
            </a:r>
          </a:p>
        </p:txBody>
      </p:sp>
      <p:sp>
        <p:nvSpPr>
          <p:cNvPr id="14" name="Pladsholder til tekst 8">
            <a:extLst>
              <a:ext uri="{FF2B5EF4-FFF2-40B4-BE49-F238E27FC236}">
                <a16:creationId xmlns:a16="http://schemas.microsoft.com/office/drawing/2014/main" id="{CCF18F7E-4284-4BAC-994C-A25CAC70C97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89230" y="2816805"/>
            <a:ext cx="9218037" cy="2441818"/>
          </a:xfrm>
          <a:prstGeom prst="rect">
            <a:avLst/>
          </a:prstGeom>
        </p:spPr>
        <p:txBody>
          <a:bodyPr numCol="2" spcCol="360000"/>
          <a:lstStyle>
            <a:lvl1pPr>
              <a:lnSpc>
                <a:spcPct val="100000"/>
              </a:lnSpc>
              <a:defRPr sz="1800" b="0" baseline="0"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 marR="0" algn="l" rtl="0"/>
            <a:r>
              <a:rPr lang="da-DK" err="1"/>
              <a:t>Ehendignis</a:t>
            </a:r>
            <a:r>
              <a:rPr lang="da-DK"/>
              <a:t> </a:t>
            </a:r>
            <a:r>
              <a:rPr lang="da-DK" err="1"/>
              <a:t>voluptate</a:t>
            </a:r>
            <a:r>
              <a:rPr lang="da-DK"/>
              <a:t> </a:t>
            </a:r>
            <a:r>
              <a:rPr lang="da-DK" err="1"/>
              <a:t>nonsequia</a:t>
            </a:r>
            <a:r>
              <a:rPr lang="da-DK"/>
              <a:t> </a:t>
            </a:r>
            <a:r>
              <a:rPr lang="da-DK" err="1"/>
              <a:t>im</a:t>
            </a:r>
            <a:r>
              <a:rPr lang="da-DK"/>
              <a:t> re </a:t>
            </a:r>
            <a:r>
              <a:rPr lang="da-DK" err="1"/>
              <a:t>volup</a:t>
            </a:r>
            <a:r>
              <a:rPr lang="da-DK"/>
              <a:t> </a:t>
            </a:r>
            <a:r>
              <a:rPr lang="da-DK" err="1"/>
              <a:t>tionem</a:t>
            </a:r>
            <a:r>
              <a:rPr lang="da-DK"/>
              <a:t> </a:t>
            </a:r>
            <a:r>
              <a:rPr lang="da-DK" err="1"/>
              <a:t>etue</a:t>
            </a:r>
            <a:r>
              <a:rPr lang="da-DK"/>
              <a:t> vel </a:t>
            </a:r>
            <a:r>
              <a:rPr lang="da-DK" err="1"/>
              <a:t>mo</a:t>
            </a:r>
            <a:r>
              <a:rPr lang="da-DK"/>
              <a:t> </a:t>
            </a:r>
            <a:r>
              <a:rPr lang="da-DK" err="1"/>
              <a:t>eium</a:t>
            </a:r>
            <a:r>
              <a:rPr lang="da-DK"/>
              <a:t> </a:t>
            </a:r>
            <a:r>
              <a:rPr lang="da-DK" err="1"/>
              <a:t>undeles</a:t>
            </a:r>
            <a:r>
              <a:rPr lang="da-DK"/>
              <a:t> </a:t>
            </a:r>
            <a:r>
              <a:rPr lang="da-DK" err="1"/>
              <a:t>sustiost</a:t>
            </a:r>
            <a:r>
              <a:rPr lang="da-DK"/>
              <a:t>,  </a:t>
            </a:r>
            <a:r>
              <a:rPr lang="da-DK" err="1"/>
              <a:t>eaquam</a:t>
            </a:r>
            <a:r>
              <a:rPr lang="da-DK"/>
              <a:t>, </a:t>
            </a:r>
            <a:r>
              <a:rPr lang="da-DK" err="1"/>
              <a:t>eation</a:t>
            </a:r>
            <a:r>
              <a:rPr lang="da-DK"/>
              <a:t> </a:t>
            </a:r>
            <a:r>
              <a:rPr lang="da-DK" err="1"/>
              <a:t>nullore</a:t>
            </a:r>
            <a:r>
              <a:rPr lang="da-DK"/>
              <a:t>, </a:t>
            </a:r>
            <a:r>
              <a:rPr lang="da-DK" err="1"/>
              <a:t>cuscid</a:t>
            </a:r>
            <a:r>
              <a:rPr lang="da-DK"/>
              <a:t> </a:t>
            </a:r>
            <a:r>
              <a:rPr lang="da-DK" err="1"/>
              <a:t>quas</a:t>
            </a:r>
            <a:r>
              <a:rPr lang="da-DK"/>
              <a:t> core </a:t>
            </a:r>
            <a:r>
              <a:rPr lang="da-DK" err="1"/>
              <a:t>volent.Gendel</a:t>
            </a:r>
            <a:r>
              <a:rPr lang="da-DK"/>
              <a:t> </a:t>
            </a:r>
            <a:r>
              <a:rPr lang="da-DK" err="1"/>
              <a:t>inctibus</a:t>
            </a:r>
            <a:r>
              <a:rPr lang="da-DK"/>
              <a:t>, to te </a:t>
            </a:r>
            <a:r>
              <a:rPr lang="da-DK" err="1"/>
              <a:t>dolorem</a:t>
            </a:r>
            <a:r>
              <a:rPr lang="da-DK"/>
              <a:t> </a:t>
            </a:r>
            <a:r>
              <a:rPr lang="da-DK" err="1"/>
              <a:t>aspellab</a:t>
            </a:r>
            <a:r>
              <a:rPr lang="da-DK"/>
              <a:t> </a:t>
            </a:r>
            <a:r>
              <a:rPr lang="da-DK" err="1"/>
              <a:t>ipsam</a:t>
            </a:r>
            <a:r>
              <a:rPr lang="da-DK"/>
              <a:t> </a:t>
            </a:r>
            <a:r>
              <a:rPr lang="da-DK" err="1"/>
              <a:t>faces</a:t>
            </a:r>
            <a:r>
              <a:rPr lang="da-DK"/>
              <a:t> </a:t>
            </a:r>
            <a:r>
              <a:rPr lang="da-DK" err="1"/>
              <a:t>incti</a:t>
            </a:r>
            <a:r>
              <a:rPr lang="da-DK"/>
              <a:t> </a:t>
            </a:r>
            <a:r>
              <a:rPr lang="da-DK" err="1"/>
              <a:t>dolorias</a:t>
            </a:r>
            <a:r>
              <a:rPr lang="da-DK"/>
              <a:t> </a:t>
            </a:r>
            <a:r>
              <a:rPr lang="da-DK" err="1"/>
              <a:t>assit</a:t>
            </a:r>
            <a:r>
              <a:rPr lang="da-DK"/>
              <a:t>, </a:t>
            </a:r>
            <a:r>
              <a:rPr lang="da-DK" err="1"/>
              <a:t>cume</a:t>
            </a:r>
            <a:r>
              <a:rPr lang="da-DK"/>
              <a:t> </a:t>
            </a:r>
            <a:r>
              <a:rPr lang="da-DK" err="1"/>
              <a:t>quae</a:t>
            </a:r>
            <a:r>
              <a:rPr lang="da-DK"/>
              <a:t> volut </a:t>
            </a:r>
            <a:r>
              <a:rPr lang="da-DK" err="1"/>
              <a:t>aut</a:t>
            </a:r>
            <a:r>
              <a:rPr lang="da-DK"/>
              <a:t> </a:t>
            </a:r>
            <a:r>
              <a:rPr lang="da-DK" err="1"/>
              <a:t>mo</a:t>
            </a:r>
            <a:r>
              <a:rPr lang="da-DK"/>
              <a:t> </a:t>
            </a:r>
            <a:r>
              <a:rPr lang="da-DK" err="1"/>
              <a:t>conseceRibusam</a:t>
            </a:r>
            <a:r>
              <a:rPr lang="da-DK"/>
              <a:t> fuga. Ut </a:t>
            </a:r>
            <a:r>
              <a:rPr lang="da-DK" err="1"/>
              <a:t>venda</a:t>
            </a:r>
            <a:r>
              <a:rPr lang="da-DK"/>
              <a:t> </a:t>
            </a:r>
            <a:r>
              <a:rPr lang="da-DK" err="1"/>
              <a:t>nihillo</a:t>
            </a:r>
            <a:r>
              <a:rPr lang="da-DK"/>
              <a:t> </a:t>
            </a:r>
            <a:r>
              <a:rPr lang="da-DK" err="1"/>
              <a:t>rehenis</a:t>
            </a:r>
            <a:r>
              <a:rPr lang="da-DK"/>
              <a:t> </a:t>
            </a:r>
            <a:r>
              <a:rPr lang="da-DK" err="1"/>
              <a:t>eatqui</a:t>
            </a:r>
            <a:r>
              <a:rPr lang="da-DK"/>
              <a:t> </a:t>
            </a:r>
            <a:r>
              <a:rPr lang="da-DK" err="1"/>
              <a:t>officaborio</a:t>
            </a:r>
            <a:r>
              <a:rPr lang="da-DK"/>
              <a:t>. Nam et </a:t>
            </a:r>
            <a:r>
              <a:rPr lang="da-DK" err="1"/>
              <a:t>et</a:t>
            </a:r>
            <a:r>
              <a:rPr lang="da-DK"/>
              <a:t>, </a:t>
            </a:r>
            <a:r>
              <a:rPr lang="da-DK" err="1"/>
              <a:t>quam</a:t>
            </a:r>
            <a:r>
              <a:rPr lang="da-DK"/>
              <a:t> </a:t>
            </a:r>
            <a:r>
              <a:rPr lang="da-DK" err="1"/>
              <a:t>volorem</a:t>
            </a:r>
            <a:r>
              <a:rPr lang="da-DK"/>
              <a:t> </a:t>
            </a:r>
            <a:r>
              <a:rPr lang="da-DK" err="1"/>
              <a:t>porpori</a:t>
            </a:r>
            <a:r>
              <a:rPr lang="da-DK"/>
              <a:t> </a:t>
            </a:r>
            <a:r>
              <a:rPr lang="da-DK" err="1"/>
              <a:t>odipsae</a:t>
            </a:r>
            <a:r>
              <a:rPr lang="da-DK"/>
              <a:t> </a:t>
            </a:r>
            <a:r>
              <a:rPr lang="da-DK" err="1"/>
              <a:t>velenti</a:t>
            </a:r>
            <a:r>
              <a:rPr lang="da-DK"/>
              <a:t> </a:t>
            </a:r>
            <a:r>
              <a:rPr lang="da-DK" err="1"/>
              <a:t>ullant</a:t>
            </a:r>
            <a:r>
              <a:rPr lang="da-DK"/>
              <a:t> a pores </a:t>
            </a:r>
            <a:r>
              <a:rPr lang="da-DK" err="1"/>
              <a:t>explab</a:t>
            </a:r>
            <a:r>
              <a:rPr lang="da-DK"/>
              <a:t> in </a:t>
            </a:r>
            <a:r>
              <a:rPr lang="da-DK" err="1"/>
              <a:t>numet</a:t>
            </a:r>
            <a:r>
              <a:rPr lang="da-DK"/>
              <a:t> </a:t>
            </a:r>
            <a:r>
              <a:rPr lang="da-DK" err="1"/>
              <a:t>eatium</a:t>
            </a:r>
            <a:r>
              <a:rPr lang="da-DK"/>
              <a:t> am </a:t>
            </a:r>
            <a:r>
              <a:rPr lang="da-DK" err="1"/>
              <a:t>quia</a:t>
            </a:r>
            <a:r>
              <a:rPr lang="da-DK"/>
              <a:t> </a:t>
            </a:r>
            <a:r>
              <a:rPr lang="da-DK" err="1"/>
              <a:t>audis</a:t>
            </a:r>
            <a:r>
              <a:rPr lang="da-DK"/>
              <a:t> id </a:t>
            </a:r>
            <a:r>
              <a:rPr lang="da-DK" err="1"/>
              <a:t>eos</a:t>
            </a:r>
            <a:r>
              <a:rPr lang="da-DK"/>
              <a:t> </a:t>
            </a:r>
            <a:r>
              <a:rPr lang="da-DK" err="1"/>
              <a:t>etur</a:t>
            </a:r>
            <a:r>
              <a:rPr lang="da-DK"/>
              <a:t>?</a:t>
            </a:r>
          </a:p>
          <a:p>
            <a:pPr marR="0" algn="l" rtl="0"/>
            <a:r>
              <a:rPr lang="da-DK" err="1"/>
              <a:t>Sapel</a:t>
            </a:r>
            <a:r>
              <a:rPr lang="da-DK"/>
              <a:t> </a:t>
            </a:r>
            <a:r>
              <a:rPr lang="da-DK" err="1"/>
              <a:t>incteni</a:t>
            </a:r>
            <a:r>
              <a:rPr lang="da-DK"/>
              <a:t> </a:t>
            </a:r>
            <a:r>
              <a:rPr lang="da-DK" err="1"/>
              <a:t>minciasimus</a:t>
            </a:r>
            <a:r>
              <a:rPr lang="da-DK"/>
              <a:t>, </a:t>
            </a:r>
            <a:r>
              <a:rPr lang="da-DK" err="1"/>
              <a:t>ipsam</a:t>
            </a:r>
            <a:r>
              <a:rPr lang="da-DK"/>
              <a:t> </a:t>
            </a:r>
            <a:r>
              <a:rPr lang="da-DK" err="1"/>
              <a:t>aut</a:t>
            </a:r>
            <a:r>
              <a:rPr lang="da-DK"/>
              <a:t> </a:t>
            </a:r>
            <a:r>
              <a:rPr lang="da-DK" err="1"/>
              <a:t>doloritaquam</a:t>
            </a:r>
            <a:r>
              <a:rPr lang="da-DK"/>
              <a:t> </a:t>
            </a:r>
            <a:r>
              <a:rPr lang="da-DK" err="1"/>
              <a:t>adi</a:t>
            </a:r>
            <a:r>
              <a:rPr lang="da-DK"/>
              <a:t> ad ea </a:t>
            </a:r>
            <a:r>
              <a:rPr lang="da-DK" err="1"/>
              <a:t>volupta</a:t>
            </a:r>
            <a:r>
              <a:rPr lang="da-DK"/>
              <a:t> </a:t>
            </a:r>
            <a:r>
              <a:rPr lang="da-DK" err="1"/>
              <a:t>voluptas</a:t>
            </a:r>
            <a:r>
              <a:rPr lang="da-DK"/>
              <a:t> </a:t>
            </a:r>
            <a:r>
              <a:rPr lang="da-DK" err="1"/>
              <a:t>exerunt</a:t>
            </a:r>
            <a:r>
              <a:rPr lang="da-DK"/>
              <a:t> </a:t>
            </a:r>
            <a:r>
              <a:rPr lang="da-DK" err="1"/>
              <a:t>expla</a:t>
            </a:r>
            <a:r>
              <a:rPr lang="da-DK"/>
              <a:t> </a:t>
            </a:r>
            <a:r>
              <a:rPr lang="da-DK" err="1"/>
              <a:t>commos</a:t>
            </a:r>
            <a:r>
              <a:rPr lang="da-DK"/>
              <a:t> </a:t>
            </a:r>
            <a:r>
              <a:rPr lang="da-DK" err="1"/>
              <a:t>quia</a:t>
            </a:r>
            <a:r>
              <a:rPr lang="da-DK"/>
              <a:t> </a:t>
            </a:r>
            <a:r>
              <a:rPr lang="da-DK" err="1"/>
              <a:t>verupta</a:t>
            </a:r>
            <a:r>
              <a:rPr lang="da-DK"/>
              <a:t> </a:t>
            </a:r>
            <a:r>
              <a:rPr lang="da-DK" err="1"/>
              <a:t>nonsed</a:t>
            </a:r>
            <a:r>
              <a:rPr lang="da-DK"/>
              <a:t> </a:t>
            </a:r>
            <a:r>
              <a:rPr lang="da-DK" err="1"/>
              <a:t>qui</a:t>
            </a:r>
            <a:r>
              <a:rPr lang="da-DK"/>
              <a:t> </a:t>
            </a:r>
            <a:r>
              <a:rPr lang="da-DK" err="1"/>
              <a:t>volene</a:t>
            </a:r>
            <a:r>
              <a:rPr lang="da-DK"/>
              <a:t> pa sim </a:t>
            </a:r>
            <a:r>
              <a:rPr lang="da-DK" err="1"/>
              <a:t>aute</a:t>
            </a:r>
            <a:r>
              <a:rPr lang="da-DK"/>
              <a:t> </a:t>
            </a:r>
            <a:r>
              <a:rPr lang="da-DK" err="1"/>
              <a:t>etust</a:t>
            </a:r>
            <a:r>
              <a:rPr lang="da-DK"/>
              <a:t> </a:t>
            </a:r>
            <a:r>
              <a:rPr lang="da-DK" err="1"/>
              <a:t>quam</a:t>
            </a:r>
            <a:r>
              <a:rPr lang="da-DK"/>
              <a:t> </a:t>
            </a:r>
            <a:r>
              <a:rPr lang="da-DK" err="1"/>
              <a:t>qui</a:t>
            </a:r>
            <a:r>
              <a:rPr lang="da-DK"/>
              <a:t> </a:t>
            </a:r>
            <a:r>
              <a:rPr lang="da-DK" err="1"/>
              <a:t>debis</a:t>
            </a:r>
            <a:r>
              <a:rPr lang="da-DK"/>
              <a:t> nos </a:t>
            </a:r>
            <a:r>
              <a:rPr lang="da-DK" err="1"/>
              <a:t>atque</a:t>
            </a:r>
            <a:r>
              <a:rPr lang="da-DK"/>
              <a:t> </a:t>
            </a:r>
            <a:r>
              <a:rPr lang="da-DK" err="1"/>
              <a:t>volora</a:t>
            </a:r>
            <a:r>
              <a:rPr lang="da-DK"/>
              <a:t> doloris </a:t>
            </a:r>
            <a:r>
              <a:rPr lang="da-DK" err="1"/>
              <a:t>quatur</a:t>
            </a:r>
            <a:r>
              <a:rPr lang="da-DK"/>
              <a:t>, </a:t>
            </a:r>
            <a:r>
              <a:rPr lang="da-DK" err="1"/>
              <a:t>sinvera</a:t>
            </a:r>
            <a:r>
              <a:rPr lang="da-DK"/>
              <a:t> </a:t>
            </a:r>
            <a:r>
              <a:rPr lang="da-DK" err="1"/>
              <a:t>cor</a:t>
            </a:r>
            <a:r>
              <a:rPr lang="da-DK"/>
              <a:t> a </a:t>
            </a:r>
            <a:r>
              <a:rPr lang="da-DK" err="1"/>
              <a:t>que</a:t>
            </a:r>
            <a:r>
              <a:rPr lang="da-DK"/>
              <a:t> </a:t>
            </a:r>
            <a:r>
              <a:rPr lang="da-DK" err="1"/>
              <a:t>recessi</a:t>
            </a:r>
            <a:r>
              <a:rPr lang="da-DK"/>
              <a:t> </a:t>
            </a:r>
            <a:r>
              <a:rPr lang="da-DK" err="1"/>
              <a:t>mporpor</a:t>
            </a:r>
            <a:r>
              <a:rPr lang="da-DK"/>
              <a:t> </a:t>
            </a:r>
            <a:r>
              <a:rPr lang="da-DK" err="1"/>
              <a:t>eriberem</a:t>
            </a:r>
            <a:r>
              <a:rPr lang="da-DK"/>
              <a:t> fuga. </a:t>
            </a:r>
            <a:r>
              <a:rPr lang="da-DK" err="1"/>
              <a:t>Upiende</a:t>
            </a:r>
            <a:r>
              <a:rPr lang="da-DK"/>
              <a:t> </a:t>
            </a:r>
            <a:r>
              <a:rPr lang="da-DK" err="1"/>
              <a:t>ssitin</a:t>
            </a:r>
            <a:r>
              <a:rPr lang="da-DK"/>
              <a:t> </a:t>
            </a:r>
            <a:r>
              <a:rPr lang="da-DK" err="1"/>
              <a:t>cone</a:t>
            </a:r>
            <a:r>
              <a:rPr lang="da-DK"/>
              <a:t> </a:t>
            </a:r>
            <a:r>
              <a:rPr lang="da-DK" err="1"/>
              <a:t>dolut</a:t>
            </a:r>
            <a:r>
              <a:rPr lang="da-DK"/>
              <a:t> ut </a:t>
            </a:r>
            <a:r>
              <a:rPr lang="da-DK" err="1"/>
              <a:t>dio</a:t>
            </a:r>
            <a:r>
              <a:rPr lang="da-DK"/>
              <a:t>. </a:t>
            </a:r>
            <a:r>
              <a:rPr lang="da-DK" err="1"/>
              <a:t>Itatem</a:t>
            </a:r>
            <a:r>
              <a:rPr lang="da-DK"/>
              <a:t>. </a:t>
            </a:r>
            <a:r>
              <a:rPr lang="da-DK" err="1"/>
              <a:t>Nequam</a:t>
            </a:r>
            <a:r>
              <a:rPr lang="da-DK"/>
              <a:t>, ut </a:t>
            </a:r>
            <a:r>
              <a:rPr lang="da-DK" err="1"/>
              <a:t>laudam</a:t>
            </a:r>
            <a:r>
              <a:rPr lang="da-DK"/>
              <a:t>, </a:t>
            </a:r>
            <a:r>
              <a:rPr lang="da-DK" err="1"/>
              <a:t>odis</a:t>
            </a:r>
            <a:r>
              <a:rPr lang="da-DK"/>
              <a:t> re </a:t>
            </a:r>
            <a:r>
              <a:rPr lang="da-DK" err="1"/>
              <a:t>ped</a:t>
            </a:r>
            <a:r>
              <a:rPr lang="da-DK"/>
              <a:t> </a:t>
            </a:r>
            <a:r>
              <a:rPr lang="da-DK" err="1"/>
              <a:t>quiae</a:t>
            </a:r>
            <a:r>
              <a:rPr lang="da-DK"/>
              <a:t> non </a:t>
            </a:r>
            <a:r>
              <a:rPr lang="da-DK" err="1"/>
              <a:t>ped</a:t>
            </a:r>
            <a:r>
              <a:rPr lang="da-DK"/>
              <a:t> </a:t>
            </a:r>
            <a:r>
              <a:rPr lang="da-DK" err="1"/>
              <a:t>quat</a:t>
            </a:r>
            <a:r>
              <a:rPr lang="da-DK"/>
              <a:t> </a:t>
            </a:r>
            <a:r>
              <a:rPr lang="da-DK" err="1"/>
              <a:t>officil</a:t>
            </a:r>
            <a:r>
              <a:rPr lang="da-DK"/>
              <a:t> </a:t>
            </a:r>
            <a:r>
              <a:rPr lang="da-DK" err="1"/>
              <a:t>luptatur</a:t>
            </a:r>
            <a:r>
              <a:rPr lang="da-DK"/>
              <a:t> </a:t>
            </a:r>
            <a:r>
              <a:rPr lang="da-DK" err="1"/>
              <a:t>repe</a:t>
            </a:r>
            <a:r>
              <a:rPr lang="da-DK"/>
              <a:t> </a:t>
            </a:r>
            <a:r>
              <a:rPr lang="da-DK" err="1"/>
              <a:t>elitiae</a:t>
            </a:r>
            <a:r>
              <a:rPr lang="da-DK"/>
              <a:t>. </a:t>
            </a:r>
            <a:r>
              <a:rPr lang="da-DK" err="1"/>
              <a:t>Imodis</a:t>
            </a:r>
            <a:r>
              <a:rPr lang="da-DK"/>
              <a:t> </a:t>
            </a:r>
            <a:r>
              <a:rPr lang="da-DK" err="1"/>
              <a:t>iur</a:t>
            </a:r>
            <a:r>
              <a:rPr lang="da-DK"/>
              <a:t>? </a:t>
            </a:r>
            <a:r>
              <a:rPr lang="da-DK" err="1"/>
              <a:t>Unt</a:t>
            </a:r>
            <a:r>
              <a:rPr lang="da-DK"/>
              <a:t> </a:t>
            </a:r>
            <a:r>
              <a:rPr lang="da-DK" err="1"/>
              <a:t>que</a:t>
            </a:r>
            <a:r>
              <a:rPr lang="da-DK"/>
              <a:t> es nus, </a:t>
            </a:r>
            <a:r>
              <a:rPr lang="da-DK" err="1"/>
              <a:t>qui</a:t>
            </a:r>
            <a:r>
              <a:rPr lang="da-DK"/>
              <a:t> </a:t>
            </a:r>
            <a:r>
              <a:rPr lang="da-DK" err="1"/>
              <a:t>sequate</a:t>
            </a:r>
            <a:r>
              <a:rPr lang="da-DK"/>
              <a:t> </a:t>
            </a:r>
            <a:r>
              <a:rPr lang="da-DK" err="1"/>
              <a:t>mporum</a:t>
            </a:r>
            <a:r>
              <a:rPr lang="da-DK"/>
              <a:t> </a:t>
            </a:r>
            <a:r>
              <a:rPr lang="da-DK" err="1"/>
              <a:t>rerum</a:t>
            </a:r>
            <a:r>
              <a:rPr lang="da-DK"/>
              <a:t> </a:t>
            </a:r>
            <a:r>
              <a:rPr lang="da-DK" err="1"/>
              <a:t>volorehent</a:t>
            </a:r>
            <a:r>
              <a:rPr lang="da-DK"/>
              <a:t> </a:t>
            </a:r>
            <a:r>
              <a:rPr lang="da-DK" err="1"/>
              <a:t>qui</a:t>
            </a:r>
            <a:r>
              <a:rPr lang="da-DK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9323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#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1C4D7D5-5584-4948-89BD-ACA0711C0E95}"/>
              </a:ext>
            </a:extLst>
          </p:cNvPr>
          <p:cNvSpPr/>
          <p:nvPr userDrawn="1"/>
        </p:nvSpPr>
        <p:spPr>
          <a:xfrm>
            <a:off x="0" y="0"/>
            <a:ext cx="12192000" cy="252000"/>
          </a:xfrm>
          <a:prstGeom prst="rect">
            <a:avLst/>
          </a:prstGeom>
          <a:gradFill flip="none" rotWithShape="1">
            <a:gsLst>
              <a:gs pos="0">
                <a:srgbClr val="952456"/>
              </a:gs>
              <a:gs pos="100000">
                <a:srgbClr val="E5005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Pladsholder til billede 17">
            <a:extLst>
              <a:ext uri="{FF2B5EF4-FFF2-40B4-BE49-F238E27FC236}">
                <a16:creationId xmlns:a16="http://schemas.microsoft.com/office/drawing/2014/main" id="{06136B37-CDB1-4346-82F6-C2D666E2196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07488" y="252413"/>
            <a:ext cx="3084512" cy="6605587"/>
          </a:xfrm>
          <a:custGeom>
            <a:avLst/>
            <a:gdLst>
              <a:gd name="connsiteX0" fmla="*/ 351830 w 3084512"/>
              <a:gd name="connsiteY0" fmla="*/ 0 h 6605587"/>
              <a:gd name="connsiteX1" fmla="*/ 3084512 w 3084512"/>
              <a:gd name="connsiteY1" fmla="*/ 0 h 6605587"/>
              <a:gd name="connsiteX2" fmla="*/ 3084512 w 3084512"/>
              <a:gd name="connsiteY2" fmla="*/ 6605587 h 6605587"/>
              <a:gd name="connsiteX3" fmla="*/ 0 w 3084512"/>
              <a:gd name="connsiteY3" fmla="*/ 6605587 h 6605587"/>
              <a:gd name="connsiteX4" fmla="*/ 0 w 3084512"/>
              <a:gd name="connsiteY4" fmla="*/ 6605586 h 6605587"/>
              <a:gd name="connsiteX5" fmla="*/ 226804 w 3084512"/>
              <a:gd name="connsiteY5" fmla="*/ 6605586 h 6605587"/>
              <a:gd name="connsiteX6" fmla="*/ 454089 w 3084512"/>
              <a:gd name="connsiteY6" fmla="*/ 249348 h 6605587"/>
              <a:gd name="connsiteX7" fmla="*/ 0 w 3084512"/>
              <a:gd name="connsiteY7" fmla="*/ 0 h 6605587"/>
              <a:gd name="connsiteX8" fmla="*/ 215466 w 3084512"/>
              <a:gd name="connsiteY8" fmla="*/ 0 h 6605587"/>
              <a:gd name="connsiteX9" fmla="*/ 0 w 3084512"/>
              <a:gd name="connsiteY9" fmla="*/ 654 h 6605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84512" h="6605587">
                <a:moveTo>
                  <a:pt x="351830" y="0"/>
                </a:moveTo>
                <a:lnTo>
                  <a:pt x="3084512" y="0"/>
                </a:lnTo>
                <a:lnTo>
                  <a:pt x="3084512" y="6605587"/>
                </a:lnTo>
                <a:lnTo>
                  <a:pt x="0" y="6605587"/>
                </a:lnTo>
                <a:lnTo>
                  <a:pt x="0" y="6605586"/>
                </a:lnTo>
                <a:lnTo>
                  <a:pt x="226804" y="6605586"/>
                </a:lnTo>
                <a:cubicBezTo>
                  <a:pt x="682168" y="5982178"/>
                  <a:pt x="1454596" y="2848511"/>
                  <a:pt x="454089" y="249348"/>
                </a:cubicBezTo>
                <a:close/>
                <a:moveTo>
                  <a:pt x="0" y="0"/>
                </a:moveTo>
                <a:lnTo>
                  <a:pt x="215466" y="0"/>
                </a:lnTo>
                <a:lnTo>
                  <a:pt x="0" y="654"/>
                </a:ln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algn="r">
              <a:defRPr sz="2400" baseline="0">
                <a:solidFill>
                  <a:schemeClr val="tx1"/>
                </a:solidFill>
              </a:defRPr>
            </a:lvl1pPr>
          </a:lstStyle>
          <a:p>
            <a:endParaRPr lang="da-DK"/>
          </a:p>
        </p:txBody>
      </p:sp>
      <p:sp>
        <p:nvSpPr>
          <p:cNvPr id="19" name="Pladsholder til slidenummer 2">
            <a:extLst>
              <a:ext uri="{FF2B5EF4-FFF2-40B4-BE49-F238E27FC236}">
                <a16:creationId xmlns:a16="http://schemas.microsoft.com/office/drawing/2014/main" id="{5EC4192C-0F3E-456E-8515-A6597855C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4502" y="6356350"/>
            <a:ext cx="4470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fld id="{93848F8B-72FE-43CB-92FB-926BE76E710E}" type="slidenum">
              <a:rPr lang="da-DK" smtClean="0"/>
              <a:pPr/>
              <a:t>‹#›</a:t>
            </a:fld>
            <a:r>
              <a:rPr lang="da-DK"/>
              <a:t> / Foundation for </a:t>
            </a:r>
            <a:r>
              <a:rPr lang="da-DK" err="1"/>
              <a:t>Environmental</a:t>
            </a:r>
            <a:r>
              <a:rPr lang="da-DK"/>
              <a:t> Education</a:t>
            </a:r>
            <a:endParaRPr lang="da-DK">
              <a:latin typeface="Lato" panose="020F0502020204030203" pitchFamily="34" charset="0"/>
            </a:endParaRPr>
          </a:p>
        </p:txBody>
      </p:sp>
      <p:sp>
        <p:nvSpPr>
          <p:cNvPr id="10" name="Pladsholder til tekst 8">
            <a:extLst>
              <a:ext uri="{FF2B5EF4-FFF2-40B4-BE49-F238E27FC236}">
                <a16:creationId xmlns:a16="http://schemas.microsoft.com/office/drawing/2014/main" id="{93C00BC0-1AF9-444D-909F-3651DA02D3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9230" y="1599377"/>
            <a:ext cx="6728225" cy="1096084"/>
          </a:xfrm>
          <a:prstGeom prst="rect">
            <a:avLst/>
          </a:prstGeom>
        </p:spPr>
        <p:txBody>
          <a:bodyPr/>
          <a:lstStyle>
            <a:lvl1pPr>
              <a:defRPr sz="32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err="1"/>
              <a:t>Ehendignis</a:t>
            </a:r>
            <a:r>
              <a:rPr lang="da-DK"/>
              <a:t> </a:t>
            </a:r>
            <a:r>
              <a:rPr lang="da-DK" err="1"/>
              <a:t>voluptate</a:t>
            </a:r>
            <a:r>
              <a:rPr lang="da-DK"/>
              <a:t> </a:t>
            </a:r>
            <a:r>
              <a:rPr lang="da-DK" err="1"/>
              <a:t>nonsequia</a:t>
            </a:r>
            <a:r>
              <a:rPr lang="da-DK"/>
              <a:t> </a:t>
            </a:r>
            <a:r>
              <a:rPr lang="da-DK" err="1"/>
              <a:t>im</a:t>
            </a:r>
            <a:r>
              <a:rPr lang="da-DK"/>
              <a:t> re </a:t>
            </a:r>
            <a:r>
              <a:rPr lang="da-DK" err="1"/>
              <a:t>volup</a:t>
            </a:r>
            <a:r>
              <a:rPr lang="da-DK"/>
              <a:t> </a:t>
            </a:r>
            <a:r>
              <a:rPr lang="da-DK" err="1"/>
              <a:t>tionem</a:t>
            </a:r>
            <a:r>
              <a:rPr lang="da-DK"/>
              <a:t> </a:t>
            </a:r>
            <a:r>
              <a:rPr lang="da-DK" err="1"/>
              <a:t>eture</a:t>
            </a:r>
            <a:r>
              <a:rPr lang="da-DK"/>
              <a:t> vel </a:t>
            </a:r>
            <a:r>
              <a:rPr lang="da-DK" err="1"/>
              <a:t>mo</a:t>
            </a:r>
            <a:r>
              <a:rPr lang="da-DK"/>
              <a:t> </a:t>
            </a:r>
            <a:r>
              <a:rPr lang="da-DK" err="1"/>
              <a:t>eium</a:t>
            </a:r>
            <a:r>
              <a:rPr lang="da-DK"/>
              <a:t>.</a:t>
            </a:r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987468B4-D180-4C77-AB8B-D2AF84CC11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35541" y="610689"/>
            <a:ext cx="2322513" cy="2322513"/>
          </a:xfrm>
          <a:prstGeom prst="ellipse">
            <a:avLst/>
          </a:prstGeom>
          <a:ln w="317500" cap="flat" cmpd="sng">
            <a:gradFill>
              <a:gsLst>
                <a:gs pos="1000">
                  <a:srgbClr val="952456"/>
                </a:gs>
                <a:gs pos="100000">
                  <a:srgbClr val="E50051"/>
                </a:gs>
              </a:gsLst>
              <a:lin ang="0" scaled="0"/>
            </a:gradFill>
          </a:ln>
        </p:spPr>
        <p:txBody>
          <a:bodyPr anchor="t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endParaRPr lang="da-DK"/>
          </a:p>
        </p:txBody>
      </p:sp>
      <p:sp>
        <p:nvSpPr>
          <p:cNvPr id="12" name="Pladsholder til tekst 8">
            <a:extLst>
              <a:ext uri="{FF2B5EF4-FFF2-40B4-BE49-F238E27FC236}">
                <a16:creationId xmlns:a16="http://schemas.microsoft.com/office/drawing/2014/main" id="{3305C7AC-FE2F-444B-9575-E37651104F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89230" y="2816804"/>
            <a:ext cx="6728225" cy="3025195"/>
          </a:xfrm>
          <a:prstGeom prst="rect">
            <a:avLst/>
          </a:prstGeom>
        </p:spPr>
        <p:txBody>
          <a:bodyPr numCol="2" spcCol="360000"/>
          <a:lstStyle>
            <a:lvl1pPr>
              <a:lnSpc>
                <a:spcPct val="100000"/>
              </a:lnSpc>
              <a:defRPr sz="1800" b="0" baseline="0"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 marR="0" algn="l" rtl="0"/>
            <a:r>
              <a:rPr lang="da-DK" err="1"/>
              <a:t>Ehendignis</a:t>
            </a:r>
            <a:r>
              <a:rPr lang="da-DK"/>
              <a:t> </a:t>
            </a:r>
            <a:r>
              <a:rPr lang="da-DK" err="1"/>
              <a:t>voluptate</a:t>
            </a:r>
            <a:r>
              <a:rPr lang="da-DK"/>
              <a:t> </a:t>
            </a:r>
            <a:r>
              <a:rPr lang="da-DK" err="1"/>
              <a:t>nonsequia</a:t>
            </a:r>
            <a:r>
              <a:rPr lang="da-DK"/>
              <a:t> </a:t>
            </a:r>
            <a:r>
              <a:rPr lang="da-DK" err="1"/>
              <a:t>im</a:t>
            </a:r>
            <a:r>
              <a:rPr lang="da-DK"/>
              <a:t> re </a:t>
            </a:r>
            <a:r>
              <a:rPr lang="da-DK" err="1"/>
              <a:t>volup</a:t>
            </a:r>
            <a:r>
              <a:rPr lang="da-DK"/>
              <a:t> </a:t>
            </a:r>
            <a:r>
              <a:rPr lang="da-DK" err="1"/>
              <a:t>tionem</a:t>
            </a:r>
            <a:r>
              <a:rPr lang="da-DK"/>
              <a:t> </a:t>
            </a:r>
            <a:r>
              <a:rPr lang="da-DK" err="1"/>
              <a:t>etue</a:t>
            </a:r>
            <a:r>
              <a:rPr lang="da-DK"/>
              <a:t> vel </a:t>
            </a:r>
            <a:r>
              <a:rPr lang="da-DK" err="1"/>
              <a:t>mo</a:t>
            </a:r>
            <a:r>
              <a:rPr lang="da-DK"/>
              <a:t> </a:t>
            </a:r>
            <a:r>
              <a:rPr lang="da-DK" err="1"/>
              <a:t>eium</a:t>
            </a:r>
            <a:r>
              <a:rPr lang="da-DK"/>
              <a:t> </a:t>
            </a:r>
            <a:r>
              <a:rPr lang="da-DK" err="1"/>
              <a:t>undeles</a:t>
            </a:r>
            <a:r>
              <a:rPr lang="da-DK"/>
              <a:t> </a:t>
            </a:r>
            <a:r>
              <a:rPr lang="da-DK" err="1"/>
              <a:t>sustiost</a:t>
            </a:r>
            <a:r>
              <a:rPr lang="da-DK"/>
              <a:t>,  </a:t>
            </a:r>
            <a:r>
              <a:rPr lang="da-DK" err="1"/>
              <a:t>eaquam</a:t>
            </a:r>
            <a:r>
              <a:rPr lang="da-DK"/>
              <a:t>, </a:t>
            </a:r>
            <a:r>
              <a:rPr lang="da-DK" err="1"/>
              <a:t>eation</a:t>
            </a:r>
            <a:r>
              <a:rPr lang="da-DK"/>
              <a:t> </a:t>
            </a:r>
            <a:r>
              <a:rPr lang="da-DK" err="1"/>
              <a:t>nullore</a:t>
            </a:r>
            <a:r>
              <a:rPr lang="da-DK"/>
              <a:t>, </a:t>
            </a:r>
            <a:r>
              <a:rPr lang="da-DK" err="1"/>
              <a:t>cuscid</a:t>
            </a:r>
            <a:r>
              <a:rPr lang="da-DK"/>
              <a:t> </a:t>
            </a:r>
            <a:r>
              <a:rPr lang="da-DK" err="1"/>
              <a:t>quas</a:t>
            </a:r>
            <a:r>
              <a:rPr lang="da-DK"/>
              <a:t> core </a:t>
            </a:r>
            <a:r>
              <a:rPr lang="da-DK" err="1"/>
              <a:t>volent.Gendel</a:t>
            </a:r>
            <a:r>
              <a:rPr lang="da-DK"/>
              <a:t> </a:t>
            </a:r>
            <a:r>
              <a:rPr lang="da-DK" err="1"/>
              <a:t>inctibus</a:t>
            </a:r>
            <a:r>
              <a:rPr lang="da-DK"/>
              <a:t>, to te </a:t>
            </a:r>
            <a:r>
              <a:rPr lang="da-DK" err="1"/>
              <a:t>dolorem</a:t>
            </a:r>
            <a:r>
              <a:rPr lang="da-DK"/>
              <a:t> </a:t>
            </a:r>
            <a:r>
              <a:rPr lang="da-DK" err="1"/>
              <a:t>aspellab</a:t>
            </a:r>
            <a:r>
              <a:rPr lang="da-DK"/>
              <a:t> </a:t>
            </a:r>
            <a:r>
              <a:rPr lang="da-DK" err="1"/>
              <a:t>ipsam</a:t>
            </a:r>
            <a:r>
              <a:rPr lang="da-DK"/>
              <a:t> </a:t>
            </a:r>
            <a:r>
              <a:rPr lang="da-DK" err="1"/>
              <a:t>faces</a:t>
            </a:r>
            <a:r>
              <a:rPr lang="da-DK"/>
              <a:t> </a:t>
            </a:r>
            <a:r>
              <a:rPr lang="da-DK" err="1"/>
              <a:t>incti</a:t>
            </a:r>
            <a:r>
              <a:rPr lang="da-DK"/>
              <a:t> </a:t>
            </a:r>
            <a:r>
              <a:rPr lang="da-DK" err="1"/>
              <a:t>dolorias</a:t>
            </a:r>
            <a:r>
              <a:rPr lang="da-DK"/>
              <a:t> </a:t>
            </a:r>
            <a:r>
              <a:rPr lang="da-DK" err="1"/>
              <a:t>assit</a:t>
            </a:r>
            <a:r>
              <a:rPr lang="da-DK"/>
              <a:t>, </a:t>
            </a:r>
            <a:r>
              <a:rPr lang="da-DK" err="1"/>
              <a:t>cume</a:t>
            </a:r>
            <a:r>
              <a:rPr lang="da-DK"/>
              <a:t> </a:t>
            </a:r>
            <a:r>
              <a:rPr lang="da-DK" err="1"/>
              <a:t>quae</a:t>
            </a:r>
            <a:r>
              <a:rPr lang="da-DK"/>
              <a:t> volut </a:t>
            </a:r>
            <a:r>
              <a:rPr lang="da-DK" err="1"/>
              <a:t>aut</a:t>
            </a:r>
            <a:r>
              <a:rPr lang="da-DK"/>
              <a:t> </a:t>
            </a:r>
            <a:r>
              <a:rPr lang="da-DK" err="1"/>
              <a:t>mo</a:t>
            </a:r>
            <a:r>
              <a:rPr lang="da-DK"/>
              <a:t> </a:t>
            </a:r>
            <a:r>
              <a:rPr lang="da-DK" err="1"/>
              <a:t>conseceRibusam</a:t>
            </a:r>
            <a:r>
              <a:rPr lang="da-DK"/>
              <a:t> fuga. Ut </a:t>
            </a:r>
            <a:r>
              <a:rPr lang="da-DK" err="1"/>
              <a:t>venda</a:t>
            </a:r>
            <a:r>
              <a:rPr lang="da-DK"/>
              <a:t> </a:t>
            </a:r>
            <a:r>
              <a:rPr lang="da-DK" err="1"/>
              <a:t>nihillo</a:t>
            </a:r>
            <a:r>
              <a:rPr lang="da-DK"/>
              <a:t> </a:t>
            </a:r>
            <a:r>
              <a:rPr lang="da-DK" err="1"/>
              <a:t>rehenis</a:t>
            </a:r>
            <a:r>
              <a:rPr lang="da-DK"/>
              <a:t> </a:t>
            </a:r>
            <a:r>
              <a:rPr lang="da-DK" err="1"/>
              <a:t>eatqui</a:t>
            </a:r>
            <a:r>
              <a:rPr lang="da-DK"/>
              <a:t> </a:t>
            </a:r>
            <a:r>
              <a:rPr lang="da-DK" err="1"/>
              <a:t>officaborio</a:t>
            </a:r>
            <a:r>
              <a:rPr lang="da-DK"/>
              <a:t>. Nam et </a:t>
            </a:r>
            <a:r>
              <a:rPr lang="da-DK" err="1"/>
              <a:t>et</a:t>
            </a:r>
            <a:r>
              <a:rPr lang="da-DK"/>
              <a:t>, </a:t>
            </a:r>
            <a:r>
              <a:rPr lang="da-DK" err="1"/>
              <a:t>quam</a:t>
            </a:r>
            <a:r>
              <a:rPr lang="da-DK"/>
              <a:t> </a:t>
            </a:r>
            <a:r>
              <a:rPr lang="da-DK" err="1"/>
              <a:t>volorem</a:t>
            </a:r>
            <a:r>
              <a:rPr lang="da-DK"/>
              <a:t> </a:t>
            </a:r>
            <a:r>
              <a:rPr lang="da-DK" err="1"/>
              <a:t>porpori</a:t>
            </a:r>
            <a:r>
              <a:rPr lang="da-DK"/>
              <a:t> </a:t>
            </a:r>
            <a:r>
              <a:rPr lang="da-DK" err="1"/>
              <a:t>odipsae</a:t>
            </a:r>
            <a:r>
              <a:rPr lang="da-DK"/>
              <a:t> </a:t>
            </a:r>
            <a:r>
              <a:rPr lang="da-DK" err="1"/>
              <a:t>velenti</a:t>
            </a:r>
            <a:r>
              <a:rPr lang="da-DK"/>
              <a:t> </a:t>
            </a:r>
            <a:r>
              <a:rPr lang="da-DK" err="1"/>
              <a:t>ullant</a:t>
            </a:r>
            <a:r>
              <a:rPr lang="da-DK"/>
              <a:t> a pores </a:t>
            </a:r>
            <a:r>
              <a:rPr lang="da-DK" err="1"/>
              <a:t>explab</a:t>
            </a:r>
            <a:r>
              <a:rPr lang="da-DK"/>
              <a:t> in </a:t>
            </a:r>
            <a:r>
              <a:rPr lang="da-DK" err="1"/>
              <a:t>numet</a:t>
            </a:r>
            <a:r>
              <a:rPr lang="da-DK"/>
              <a:t> </a:t>
            </a:r>
            <a:r>
              <a:rPr lang="da-DK" err="1"/>
              <a:t>eatium</a:t>
            </a:r>
            <a:r>
              <a:rPr lang="da-DK"/>
              <a:t> am </a:t>
            </a:r>
            <a:r>
              <a:rPr lang="da-DK" err="1"/>
              <a:t>quia</a:t>
            </a:r>
            <a:r>
              <a:rPr lang="da-DK"/>
              <a:t> </a:t>
            </a:r>
            <a:r>
              <a:rPr lang="da-DK" err="1"/>
              <a:t>audis</a:t>
            </a:r>
            <a:r>
              <a:rPr lang="da-DK"/>
              <a:t> id </a:t>
            </a:r>
            <a:r>
              <a:rPr lang="da-DK" err="1"/>
              <a:t>eos</a:t>
            </a:r>
            <a:r>
              <a:rPr lang="da-DK"/>
              <a:t> </a:t>
            </a:r>
            <a:r>
              <a:rPr lang="da-DK" err="1"/>
              <a:t>etur</a:t>
            </a:r>
            <a:r>
              <a:rPr lang="da-DK"/>
              <a:t>?</a:t>
            </a:r>
          </a:p>
          <a:p>
            <a:pPr marR="0" algn="l" rtl="0"/>
            <a:r>
              <a:rPr lang="da-DK" err="1"/>
              <a:t>Sapel</a:t>
            </a:r>
            <a:r>
              <a:rPr lang="da-DK"/>
              <a:t> </a:t>
            </a:r>
            <a:r>
              <a:rPr lang="da-DK" err="1"/>
              <a:t>incteni</a:t>
            </a:r>
            <a:r>
              <a:rPr lang="da-DK"/>
              <a:t> </a:t>
            </a:r>
            <a:r>
              <a:rPr lang="da-DK" err="1"/>
              <a:t>minciasimus</a:t>
            </a:r>
            <a:r>
              <a:rPr lang="da-DK"/>
              <a:t>, </a:t>
            </a:r>
            <a:r>
              <a:rPr lang="da-DK" err="1"/>
              <a:t>ipsam</a:t>
            </a:r>
            <a:r>
              <a:rPr lang="da-DK"/>
              <a:t> </a:t>
            </a:r>
            <a:r>
              <a:rPr lang="da-DK" err="1"/>
              <a:t>aut</a:t>
            </a:r>
            <a:r>
              <a:rPr lang="da-DK"/>
              <a:t> </a:t>
            </a:r>
            <a:r>
              <a:rPr lang="da-DK" err="1"/>
              <a:t>doloritaquam</a:t>
            </a:r>
            <a:r>
              <a:rPr lang="da-DK"/>
              <a:t> </a:t>
            </a:r>
            <a:r>
              <a:rPr lang="da-DK" err="1"/>
              <a:t>adi</a:t>
            </a:r>
            <a:r>
              <a:rPr lang="da-DK"/>
              <a:t> ad ea </a:t>
            </a:r>
            <a:r>
              <a:rPr lang="da-DK" err="1"/>
              <a:t>volupta</a:t>
            </a:r>
            <a:r>
              <a:rPr lang="da-DK"/>
              <a:t> </a:t>
            </a:r>
            <a:r>
              <a:rPr lang="da-DK" err="1"/>
              <a:t>voluptas</a:t>
            </a:r>
            <a:r>
              <a:rPr lang="da-DK"/>
              <a:t> </a:t>
            </a:r>
            <a:r>
              <a:rPr lang="da-DK" err="1"/>
              <a:t>exerunt</a:t>
            </a:r>
            <a:r>
              <a:rPr lang="da-DK"/>
              <a:t> </a:t>
            </a:r>
            <a:r>
              <a:rPr lang="da-DK" err="1"/>
              <a:t>expla</a:t>
            </a:r>
            <a:r>
              <a:rPr lang="da-DK"/>
              <a:t> </a:t>
            </a:r>
            <a:r>
              <a:rPr lang="da-DK" err="1"/>
              <a:t>commos</a:t>
            </a:r>
            <a:r>
              <a:rPr lang="da-DK"/>
              <a:t> </a:t>
            </a:r>
            <a:r>
              <a:rPr lang="da-DK" err="1"/>
              <a:t>quia</a:t>
            </a:r>
            <a:r>
              <a:rPr lang="da-DK"/>
              <a:t> </a:t>
            </a:r>
            <a:r>
              <a:rPr lang="da-DK" err="1"/>
              <a:t>verupta</a:t>
            </a:r>
            <a:r>
              <a:rPr lang="da-DK"/>
              <a:t> </a:t>
            </a:r>
            <a:r>
              <a:rPr lang="da-DK" err="1"/>
              <a:t>nonsed</a:t>
            </a:r>
            <a:r>
              <a:rPr lang="da-DK"/>
              <a:t> </a:t>
            </a:r>
            <a:r>
              <a:rPr lang="da-DK" err="1"/>
              <a:t>qui</a:t>
            </a:r>
            <a:r>
              <a:rPr lang="da-DK"/>
              <a:t> </a:t>
            </a:r>
            <a:r>
              <a:rPr lang="da-DK" err="1"/>
              <a:t>volene</a:t>
            </a:r>
            <a:r>
              <a:rPr lang="da-DK"/>
              <a:t> pa sim </a:t>
            </a:r>
            <a:r>
              <a:rPr lang="da-DK" err="1"/>
              <a:t>aute</a:t>
            </a:r>
            <a:r>
              <a:rPr lang="da-DK"/>
              <a:t> </a:t>
            </a:r>
            <a:r>
              <a:rPr lang="da-DK" err="1"/>
              <a:t>etust</a:t>
            </a:r>
            <a:r>
              <a:rPr lang="da-DK"/>
              <a:t> </a:t>
            </a:r>
            <a:r>
              <a:rPr lang="da-DK" err="1"/>
              <a:t>quam</a:t>
            </a:r>
            <a:r>
              <a:rPr lang="da-DK"/>
              <a:t> </a:t>
            </a:r>
            <a:r>
              <a:rPr lang="da-DK" err="1"/>
              <a:t>qui</a:t>
            </a:r>
            <a:r>
              <a:rPr lang="da-DK"/>
              <a:t> </a:t>
            </a:r>
            <a:r>
              <a:rPr lang="da-DK" err="1"/>
              <a:t>debis</a:t>
            </a:r>
            <a:r>
              <a:rPr lang="da-DK"/>
              <a:t> nos </a:t>
            </a:r>
            <a:r>
              <a:rPr lang="da-DK" err="1"/>
              <a:t>atque</a:t>
            </a:r>
            <a:r>
              <a:rPr lang="da-DK"/>
              <a:t> </a:t>
            </a:r>
            <a:r>
              <a:rPr lang="da-DK" err="1"/>
              <a:t>volora</a:t>
            </a:r>
            <a:r>
              <a:rPr lang="da-DK"/>
              <a:t> doloris </a:t>
            </a:r>
            <a:r>
              <a:rPr lang="da-DK" err="1"/>
              <a:t>quatur</a:t>
            </a:r>
            <a:r>
              <a:rPr lang="da-DK"/>
              <a:t>, </a:t>
            </a:r>
            <a:r>
              <a:rPr lang="da-DK" err="1"/>
              <a:t>sinvera</a:t>
            </a:r>
            <a:r>
              <a:rPr lang="da-DK"/>
              <a:t> </a:t>
            </a:r>
            <a:r>
              <a:rPr lang="da-DK" err="1"/>
              <a:t>cor</a:t>
            </a:r>
            <a:r>
              <a:rPr lang="da-DK"/>
              <a:t> a </a:t>
            </a:r>
            <a:r>
              <a:rPr lang="da-DK" err="1"/>
              <a:t>que</a:t>
            </a:r>
            <a:r>
              <a:rPr lang="da-DK"/>
              <a:t> </a:t>
            </a:r>
            <a:r>
              <a:rPr lang="da-DK" err="1"/>
              <a:t>recessi</a:t>
            </a:r>
            <a:r>
              <a:rPr lang="da-DK"/>
              <a:t> </a:t>
            </a:r>
            <a:r>
              <a:rPr lang="da-DK" err="1"/>
              <a:t>mporpor</a:t>
            </a:r>
            <a:r>
              <a:rPr lang="da-DK"/>
              <a:t> </a:t>
            </a:r>
            <a:r>
              <a:rPr lang="da-DK" err="1"/>
              <a:t>eriberem</a:t>
            </a:r>
            <a:r>
              <a:rPr lang="da-DK"/>
              <a:t> fuga. </a:t>
            </a:r>
            <a:r>
              <a:rPr lang="da-DK" err="1"/>
              <a:t>Upiende</a:t>
            </a:r>
            <a:r>
              <a:rPr lang="da-DK"/>
              <a:t> </a:t>
            </a:r>
            <a:r>
              <a:rPr lang="da-DK" err="1"/>
              <a:t>ssitin</a:t>
            </a:r>
            <a:r>
              <a:rPr lang="da-DK"/>
              <a:t> </a:t>
            </a:r>
            <a:r>
              <a:rPr lang="da-DK" err="1"/>
              <a:t>cone</a:t>
            </a:r>
            <a:r>
              <a:rPr lang="da-DK"/>
              <a:t> </a:t>
            </a:r>
            <a:r>
              <a:rPr lang="da-DK" err="1"/>
              <a:t>dolut</a:t>
            </a:r>
            <a:r>
              <a:rPr lang="da-DK"/>
              <a:t> ut </a:t>
            </a:r>
            <a:r>
              <a:rPr lang="da-DK" err="1"/>
              <a:t>dio</a:t>
            </a:r>
            <a:r>
              <a:rPr lang="da-DK"/>
              <a:t>. </a:t>
            </a:r>
            <a:r>
              <a:rPr lang="da-DK" err="1"/>
              <a:t>Itatem</a:t>
            </a:r>
            <a:r>
              <a:rPr lang="da-DK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50015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reakslide #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A35BE89A-6230-48DD-86AC-D65F559A25D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952456"/>
              </a:gs>
              <a:gs pos="100000">
                <a:srgbClr val="E5005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Pladsholder til tekst 8">
            <a:extLst>
              <a:ext uri="{FF2B5EF4-FFF2-40B4-BE49-F238E27FC236}">
                <a16:creationId xmlns:a16="http://schemas.microsoft.com/office/drawing/2014/main" id="{1B248D8D-23D9-4709-96BE-4370D4D137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3752" y="2275901"/>
            <a:ext cx="5076057" cy="1694760"/>
          </a:xfrm>
          <a:prstGeom prst="rect">
            <a:avLst/>
          </a:prstGeom>
        </p:spPr>
        <p:txBody>
          <a:bodyPr/>
          <a:lstStyle>
            <a:lvl1pPr>
              <a:defRPr sz="4800" baseline="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pPr lvl="0"/>
            <a:r>
              <a:rPr lang="da-DK" err="1"/>
              <a:t>Headline</a:t>
            </a:r>
            <a:r>
              <a:rPr lang="da-DK"/>
              <a:t> to </a:t>
            </a:r>
            <a:r>
              <a:rPr lang="da-DK" err="1"/>
              <a:t>next</a:t>
            </a:r>
            <a:r>
              <a:rPr lang="da-DK"/>
              <a:t> </a:t>
            </a:r>
            <a:r>
              <a:rPr lang="da-DK" err="1"/>
              <a:t>chapter</a:t>
            </a:r>
            <a:endParaRPr lang="da-DK"/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C977CEA2-E3F1-49EA-9CC4-D7BA4AE3D2A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88806" y="-440288"/>
            <a:ext cx="3152649" cy="3152649"/>
          </a:xfrm>
          <a:prstGeom prst="ellipse">
            <a:avLst/>
          </a:prstGeom>
          <a:ln w="317500" cap="flat" cmpd="sng">
            <a:gradFill>
              <a:gsLst>
                <a:gs pos="0">
                  <a:srgbClr val="952456"/>
                </a:gs>
                <a:gs pos="100000">
                  <a:srgbClr val="E50051"/>
                </a:gs>
              </a:gsLst>
              <a:lin ang="0" scaled="0"/>
            </a:gradFill>
          </a:ln>
        </p:spPr>
        <p:txBody>
          <a:bodyPr anchor="t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15" name="Pladsholder til billede 5">
            <a:extLst>
              <a:ext uri="{FF2B5EF4-FFF2-40B4-BE49-F238E27FC236}">
                <a16:creationId xmlns:a16="http://schemas.microsoft.com/office/drawing/2014/main" id="{6355D193-0786-4FD4-B36F-A15FD333D36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83173" y="3944601"/>
            <a:ext cx="3445844" cy="3445412"/>
          </a:xfrm>
          <a:prstGeom prst="ellipse">
            <a:avLst/>
          </a:prstGeom>
          <a:ln w="444500" cap="flat" cmpd="sng">
            <a:gradFill>
              <a:gsLst>
                <a:gs pos="1000">
                  <a:srgbClr val="952456"/>
                </a:gs>
                <a:gs pos="100000">
                  <a:srgbClr val="E50051"/>
                </a:gs>
              </a:gsLst>
              <a:lin ang="0" scaled="0"/>
            </a:gradFill>
          </a:ln>
        </p:spPr>
        <p:txBody>
          <a:bodyPr anchor="t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17" name="Pladsholder til billede 5">
            <a:extLst>
              <a:ext uri="{FF2B5EF4-FFF2-40B4-BE49-F238E27FC236}">
                <a16:creationId xmlns:a16="http://schemas.microsoft.com/office/drawing/2014/main" id="{B1B0BF46-BC13-489F-81AA-5BF6162C2D5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30971" y="2330591"/>
            <a:ext cx="3445844" cy="3445412"/>
          </a:xfrm>
          <a:prstGeom prst="ellipse">
            <a:avLst/>
          </a:prstGeom>
          <a:ln w="444500" cap="flat" cmpd="sng">
            <a:gradFill>
              <a:gsLst>
                <a:gs pos="1000">
                  <a:srgbClr val="952456"/>
                </a:gs>
                <a:gs pos="100000">
                  <a:srgbClr val="E50051"/>
                </a:gs>
              </a:gsLst>
              <a:lin ang="0" scaled="0"/>
            </a:gradFill>
          </a:ln>
        </p:spPr>
        <p:txBody>
          <a:bodyPr anchor="t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32397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977ACB-33D3-2F8E-6833-422F36AD7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570F-4DD1-4C88-A6EB-3F5187D9E9C3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6AD776-C1AD-0E33-B651-D4F082BD2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68DDF-F403-1215-AAD1-727A38372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89E8-9464-4AD4-BFA2-6A344F655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996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3D3CD-476F-BA11-CA78-9661DA2359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23124B-C3FA-61BE-C678-C3A64BADE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445A7-838D-455B-FF90-06C364A50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570F-4DD1-4C88-A6EB-3F5187D9E9C3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5574F-D776-599F-EC8B-BE9B2B808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D6E12-4550-DBDB-D3A3-13B68C099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89E8-9464-4AD4-BFA2-6A344F655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507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90C97-E10F-C78D-9444-790D1CF17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00ED2-56EB-0F4F-A971-95B7D69B0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717BC-63CC-E974-3A8C-B25DB04FB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570F-4DD1-4C88-A6EB-3F5187D9E9C3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01737-BDE9-8B13-E999-A99B150B6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C507A-7A5E-F360-22D0-6B01B92D6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89E8-9464-4AD4-BFA2-6A344F655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801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E3809-B2A3-7155-FCFC-0C8D87FC2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2C1FEA-A978-6400-4158-821D09C0E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060BF-D94F-82BA-8D6B-1F27224C5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570F-4DD1-4C88-A6EB-3F5187D9E9C3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08429-8772-26FA-5867-A0C075070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139F6-BF3A-B3CE-A86B-D7DA8564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89E8-9464-4AD4-BFA2-6A344F655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417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CB544-8C99-999C-1B61-E01C09F27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8ECE7-1D09-8BD4-6D59-D0A94DD39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3F02B4-B8BF-8A8D-47DD-CB1916339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9E27F1-D06E-CAAE-3EC1-9C8521A45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570F-4DD1-4C88-A6EB-3F5187D9E9C3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6151BD-1DDF-A433-4363-30F1FDC38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4321D3-853D-1446-4054-AEC860B3D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89E8-9464-4AD4-BFA2-6A344F655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156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7514A442-BBB7-47B6-BD22-D1C01B0468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4502" y="6356350"/>
            <a:ext cx="4470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fld id="{93848F8B-72FE-43CB-92FB-926BE76E710E}" type="slidenum">
              <a:rPr lang="da-DK" smtClean="0"/>
              <a:pPr/>
              <a:t>‹#›</a:t>
            </a:fld>
            <a:r>
              <a:rPr lang="da-DK"/>
              <a:t> / Foundation for </a:t>
            </a:r>
            <a:r>
              <a:rPr lang="da-DK" err="1"/>
              <a:t>Environmental</a:t>
            </a:r>
            <a:r>
              <a:rPr lang="da-DK"/>
              <a:t> Education</a:t>
            </a:r>
            <a:endParaRPr lang="da-DK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480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7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4000" b="1" i="0" kern="1200" baseline="0">
          <a:solidFill>
            <a:schemeClr val="bg1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846DFF-2F4F-FB02-0837-2AA20C70A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1ADEA-4AD9-9352-0E7C-73DF597D4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47CA0-FBFC-9B99-2597-C182DE6430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7570F-4DD1-4C88-A6EB-3F5187D9E9C3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43948-7D83-3607-DD1B-00DE9B4802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B0661-733C-1F2F-9841-637118AF13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489E8-9464-4AD4-BFA2-6A344F655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487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hyperlink" Target="http://www.yre.global/" TargetMode="External"/><Relationship Id="rId4" Type="http://schemas.openxmlformats.org/officeDocument/2006/relationships/hyperlink" Target="https://yrecompetition.exposure.co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177280" y="166783"/>
            <a:ext cx="11839605" cy="6523428"/>
          </a:xfrm>
          <a:custGeom>
            <a:avLst/>
            <a:gdLst/>
            <a:ahLst/>
            <a:cxnLst/>
            <a:rect l="l" t="t" r="r" b="b"/>
            <a:pathLst>
              <a:path w="9719945" h="6587998" extrusionOk="0">
                <a:moveTo>
                  <a:pt x="3556" y="0"/>
                </a:moveTo>
                <a:lnTo>
                  <a:pt x="0" y="6587998"/>
                </a:lnTo>
                <a:lnTo>
                  <a:pt x="9719945" y="6587998"/>
                </a:lnTo>
                <a:lnTo>
                  <a:pt x="9719945" y="0"/>
                </a:lnTo>
                <a:close/>
              </a:path>
            </a:pathLst>
          </a:custGeom>
          <a:solidFill>
            <a:srgbClr val="952456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95245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Google Shape;85;p1"/>
          <p:cNvSpPr/>
          <p:nvPr/>
        </p:nvSpPr>
        <p:spPr>
          <a:xfrm>
            <a:off x="283371" y="4671237"/>
            <a:ext cx="171622" cy="320312"/>
          </a:xfrm>
          <a:custGeom>
            <a:avLst/>
            <a:gdLst/>
            <a:ahLst/>
            <a:cxnLst/>
            <a:rect l="l" t="t" r="r" b="b"/>
            <a:pathLst>
              <a:path w="189103" h="352933" extrusionOk="0">
                <a:moveTo>
                  <a:pt x="254" y="127"/>
                </a:moveTo>
                <a:lnTo>
                  <a:pt x="0" y="352933"/>
                </a:lnTo>
                <a:lnTo>
                  <a:pt x="189103" y="352933"/>
                </a:lnTo>
                <a:lnTo>
                  <a:pt x="189103" y="8001"/>
                </a:lnTo>
                <a:cubicBezTo>
                  <a:pt x="124841" y="6985"/>
                  <a:pt x="62103" y="4191"/>
                  <a:pt x="254" y="0"/>
                </a:cubicBezTo>
                <a:close/>
              </a:path>
            </a:pathLst>
          </a:custGeom>
          <a:solidFill>
            <a:srgbClr val="E50051">
              <a:alpha val="50000"/>
            </a:srgbClr>
          </a:solidFill>
          <a:ln>
            <a:noFill/>
          </a:ln>
        </p:spPr>
        <p:txBody>
          <a:bodyPr spcFirstLastPara="1" wrap="square" lIns="82974" tIns="82974" rIns="82974" bIns="82974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Google Shape;86;p1"/>
          <p:cNvSpPr/>
          <p:nvPr/>
        </p:nvSpPr>
        <p:spPr>
          <a:xfrm>
            <a:off x="282966" y="5181627"/>
            <a:ext cx="171969" cy="547254"/>
          </a:xfrm>
          <a:custGeom>
            <a:avLst/>
            <a:gdLst/>
            <a:ahLst/>
            <a:cxnLst/>
            <a:rect l="l" t="t" r="r" b="b"/>
            <a:pathLst>
              <a:path w="189484" h="602996" extrusionOk="0">
                <a:moveTo>
                  <a:pt x="381" y="0"/>
                </a:moveTo>
                <a:lnTo>
                  <a:pt x="0" y="602869"/>
                </a:lnTo>
                <a:cubicBezTo>
                  <a:pt x="14605" y="602869"/>
                  <a:pt x="29210" y="602996"/>
                  <a:pt x="43942" y="602996"/>
                </a:cubicBezTo>
                <a:cubicBezTo>
                  <a:pt x="91567" y="602996"/>
                  <a:pt x="139954" y="602742"/>
                  <a:pt x="189484" y="601853"/>
                </a:cubicBezTo>
                <a:lnTo>
                  <a:pt x="189484" y="0"/>
                </a:lnTo>
                <a:close/>
              </a:path>
            </a:pathLst>
          </a:custGeom>
          <a:solidFill>
            <a:srgbClr val="E50051">
              <a:alpha val="50000"/>
            </a:srgbClr>
          </a:solidFill>
          <a:ln>
            <a:noFill/>
          </a:ln>
        </p:spPr>
        <p:txBody>
          <a:bodyPr spcFirstLastPara="1" wrap="square" lIns="82974" tIns="82974" rIns="82974" bIns="82974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282586" y="5950024"/>
            <a:ext cx="172430" cy="628746"/>
          </a:xfrm>
          <a:custGeom>
            <a:avLst/>
            <a:gdLst/>
            <a:ahLst/>
            <a:cxnLst/>
            <a:rect l="l" t="t" r="r" b="b"/>
            <a:pathLst>
              <a:path w="189992" h="692785" extrusionOk="0">
                <a:moveTo>
                  <a:pt x="189992" y="0"/>
                </a:moveTo>
                <a:cubicBezTo>
                  <a:pt x="124079" y="1143"/>
                  <a:pt x="61087" y="3429"/>
                  <a:pt x="381" y="6731"/>
                </a:cubicBezTo>
                <a:lnTo>
                  <a:pt x="381" y="6731"/>
                </a:lnTo>
                <a:lnTo>
                  <a:pt x="0" y="692785"/>
                </a:lnTo>
                <a:lnTo>
                  <a:pt x="189992" y="692785"/>
                </a:lnTo>
                <a:lnTo>
                  <a:pt x="189992" y="0"/>
                </a:lnTo>
                <a:close/>
              </a:path>
            </a:pathLst>
          </a:custGeom>
          <a:solidFill>
            <a:srgbClr val="E50051">
              <a:alpha val="50000"/>
            </a:srgbClr>
          </a:solidFill>
          <a:ln>
            <a:noFill/>
          </a:ln>
        </p:spPr>
        <p:txBody>
          <a:bodyPr spcFirstLastPara="1" wrap="square" lIns="82974" tIns="82974" rIns="82974" bIns="82974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8" name="Google Shape;88;p1"/>
          <p:cNvGrpSpPr/>
          <p:nvPr/>
        </p:nvGrpSpPr>
        <p:grpSpPr>
          <a:xfrm>
            <a:off x="283695" y="2429884"/>
            <a:ext cx="171277" cy="2026282"/>
            <a:chOff x="1829689" y="216154"/>
            <a:chExt cx="188722" cy="2232660"/>
          </a:xfrm>
          <a:solidFill>
            <a:srgbClr val="E50051">
              <a:alpha val="50000"/>
            </a:srgbClr>
          </a:solidFill>
        </p:grpSpPr>
        <p:sp>
          <p:nvSpPr>
            <p:cNvPr id="89" name="Google Shape;89;p1"/>
            <p:cNvSpPr/>
            <p:nvPr/>
          </p:nvSpPr>
          <p:spPr>
            <a:xfrm>
              <a:off x="1829689" y="1488440"/>
              <a:ext cx="188722" cy="960374"/>
            </a:xfrm>
            <a:custGeom>
              <a:avLst/>
              <a:gdLst/>
              <a:ahLst/>
              <a:cxnLst/>
              <a:rect l="l" t="t" r="r" b="b"/>
              <a:pathLst>
                <a:path w="188722" h="960374" extrusionOk="0">
                  <a:moveTo>
                    <a:pt x="508" y="0"/>
                  </a:moveTo>
                  <a:lnTo>
                    <a:pt x="0" y="955167"/>
                  </a:lnTo>
                  <a:lnTo>
                    <a:pt x="0" y="955167"/>
                  </a:lnTo>
                  <a:cubicBezTo>
                    <a:pt x="60960" y="957580"/>
                    <a:pt x="123698" y="959358"/>
                    <a:pt x="188722" y="960374"/>
                  </a:cubicBezTo>
                  <a:lnTo>
                    <a:pt x="188722" y="11938"/>
                  </a:lnTo>
                  <a:cubicBezTo>
                    <a:pt x="127508" y="10287"/>
                    <a:pt x="64516" y="6858"/>
                    <a:pt x="508" y="1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27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1830324" y="216154"/>
              <a:ext cx="188087" cy="1038606"/>
            </a:xfrm>
            <a:custGeom>
              <a:avLst/>
              <a:gdLst/>
              <a:ahLst/>
              <a:cxnLst/>
              <a:rect l="l" t="t" r="r" b="b"/>
              <a:pathLst>
                <a:path w="188087" h="1038606" extrusionOk="0">
                  <a:moveTo>
                    <a:pt x="82042" y="0"/>
                  </a:moveTo>
                  <a:cubicBezTo>
                    <a:pt x="54102" y="44958"/>
                    <a:pt x="26797" y="90805"/>
                    <a:pt x="508" y="137287"/>
                  </a:cubicBezTo>
                  <a:lnTo>
                    <a:pt x="508" y="137287"/>
                  </a:lnTo>
                  <a:lnTo>
                    <a:pt x="0" y="1030097"/>
                  </a:lnTo>
                  <a:lnTo>
                    <a:pt x="0" y="1030097"/>
                  </a:lnTo>
                  <a:cubicBezTo>
                    <a:pt x="60071" y="1034034"/>
                    <a:pt x="122301" y="1036955"/>
                    <a:pt x="188087" y="1038606"/>
                  </a:cubicBezTo>
                  <a:lnTo>
                    <a:pt x="188087" y="12700"/>
                  </a:lnTo>
                  <a:cubicBezTo>
                    <a:pt x="188087" y="9779"/>
                    <a:pt x="116586" y="5334"/>
                    <a:pt x="820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27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1" name="Google Shape;91;p1"/>
          <p:cNvSpPr/>
          <p:nvPr/>
        </p:nvSpPr>
        <p:spPr>
          <a:xfrm>
            <a:off x="645153" y="4595280"/>
            <a:ext cx="854544" cy="396148"/>
          </a:xfrm>
          <a:custGeom>
            <a:avLst/>
            <a:gdLst/>
            <a:ahLst/>
            <a:cxnLst/>
            <a:rect l="l" t="t" r="r" b="b"/>
            <a:pathLst>
              <a:path w="941578" h="436499" extrusionOk="0">
                <a:moveTo>
                  <a:pt x="0" y="436499"/>
                </a:moveTo>
                <a:lnTo>
                  <a:pt x="941578" y="436499"/>
                </a:lnTo>
                <a:cubicBezTo>
                  <a:pt x="939038" y="331724"/>
                  <a:pt x="913765" y="154940"/>
                  <a:pt x="899795" y="0"/>
                </a:cubicBezTo>
                <a:cubicBezTo>
                  <a:pt x="611632" y="38735"/>
                  <a:pt x="314198" y="87249"/>
                  <a:pt x="0" y="91821"/>
                </a:cubicBezTo>
                <a:close/>
              </a:path>
            </a:pathLst>
          </a:custGeom>
          <a:solidFill>
            <a:srgbClr val="E50051">
              <a:alpha val="50000"/>
            </a:srgbClr>
          </a:solidFill>
          <a:ln>
            <a:noFill/>
          </a:ln>
        </p:spPr>
        <p:txBody>
          <a:bodyPr spcFirstLastPara="1" wrap="square" lIns="82974" tIns="82974" rIns="82974" bIns="82974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645152" y="5181627"/>
            <a:ext cx="852236" cy="564892"/>
          </a:xfrm>
          <a:custGeom>
            <a:avLst/>
            <a:gdLst/>
            <a:ahLst/>
            <a:cxnLst/>
            <a:rect l="l" t="t" r="r" b="b"/>
            <a:pathLst>
              <a:path w="939038" h="622427" extrusionOk="0">
                <a:moveTo>
                  <a:pt x="0" y="600964"/>
                </a:moveTo>
                <a:cubicBezTo>
                  <a:pt x="314198" y="604774"/>
                  <a:pt x="599186" y="585597"/>
                  <a:pt x="883158" y="622427"/>
                </a:cubicBezTo>
                <a:cubicBezTo>
                  <a:pt x="905256" y="428879"/>
                  <a:pt x="934847" y="209550"/>
                  <a:pt x="93903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E50051">
              <a:alpha val="50000"/>
            </a:srgbClr>
          </a:solidFill>
          <a:ln>
            <a:noFill/>
          </a:ln>
        </p:spPr>
        <p:txBody>
          <a:bodyPr spcFirstLastPara="1" wrap="square" lIns="82974" tIns="82974" rIns="82974" bIns="82974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3" name="Google Shape;93;p1"/>
          <p:cNvGrpSpPr/>
          <p:nvPr/>
        </p:nvGrpSpPr>
        <p:grpSpPr>
          <a:xfrm>
            <a:off x="645150" y="5181624"/>
            <a:ext cx="2870214" cy="1397186"/>
            <a:chOff x="63500" y="63500"/>
            <a:chExt cx="3162554" cy="1539494"/>
          </a:xfrm>
          <a:solidFill>
            <a:srgbClr val="E50051">
              <a:alpha val="50000"/>
            </a:srgbClr>
          </a:solidFill>
        </p:grpSpPr>
        <p:sp>
          <p:nvSpPr>
            <p:cNvPr id="94" name="Google Shape;94;p1"/>
            <p:cNvSpPr/>
            <p:nvPr/>
          </p:nvSpPr>
          <p:spPr>
            <a:xfrm>
              <a:off x="63500" y="908177"/>
              <a:ext cx="845820" cy="694817"/>
            </a:xfrm>
            <a:custGeom>
              <a:avLst/>
              <a:gdLst/>
              <a:ahLst/>
              <a:cxnLst/>
              <a:rect l="l" t="t" r="r" b="b"/>
              <a:pathLst>
                <a:path w="845820" h="694817" extrusionOk="0">
                  <a:moveTo>
                    <a:pt x="0" y="0"/>
                  </a:moveTo>
                  <a:lnTo>
                    <a:pt x="0" y="694817"/>
                  </a:lnTo>
                  <a:lnTo>
                    <a:pt x="711962" y="694817"/>
                  </a:lnTo>
                  <a:cubicBezTo>
                    <a:pt x="721995" y="643382"/>
                    <a:pt x="732155" y="592836"/>
                    <a:pt x="744855" y="538988"/>
                  </a:cubicBezTo>
                  <a:cubicBezTo>
                    <a:pt x="780669" y="386207"/>
                    <a:pt x="821436" y="217170"/>
                    <a:pt x="845820" y="60071"/>
                  </a:cubicBezTo>
                  <a:cubicBezTo>
                    <a:pt x="573659" y="25019"/>
                    <a:pt x="314198" y="381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27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2388108" y="63500"/>
              <a:ext cx="837946" cy="1242695"/>
            </a:xfrm>
            <a:custGeom>
              <a:avLst/>
              <a:gdLst/>
              <a:ahLst/>
              <a:cxnLst/>
              <a:rect l="l" t="t" r="r" b="b"/>
              <a:pathLst>
                <a:path w="837946" h="1242695" extrusionOk="0">
                  <a:moveTo>
                    <a:pt x="837946" y="0"/>
                  </a:moveTo>
                  <a:lnTo>
                    <a:pt x="179832" y="0"/>
                  </a:lnTo>
                  <a:cubicBezTo>
                    <a:pt x="178562" y="104775"/>
                    <a:pt x="163830" y="99822"/>
                    <a:pt x="161671" y="131318"/>
                  </a:cubicBezTo>
                  <a:cubicBezTo>
                    <a:pt x="144145" y="384048"/>
                    <a:pt x="95758" y="671703"/>
                    <a:pt x="16383" y="917702"/>
                  </a:cubicBezTo>
                  <a:cubicBezTo>
                    <a:pt x="7366" y="945515"/>
                    <a:pt x="7874" y="971042"/>
                    <a:pt x="0" y="998347"/>
                  </a:cubicBezTo>
                  <a:cubicBezTo>
                    <a:pt x="202184" y="1077849"/>
                    <a:pt x="388747" y="1144778"/>
                    <a:pt x="556895" y="1242695"/>
                  </a:cubicBezTo>
                  <a:cubicBezTo>
                    <a:pt x="728726" y="862203"/>
                    <a:pt x="822960" y="523748"/>
                    <a:pt x="837946" y="0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27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2134997" y="1307719"/>
              <a:ext cx="697611" cy="295275"/>
            </a:xfrm>
            <a:custGeom>
              <a:avLst/>
              <a:gdLst/>
              <a:ahLst/>
              <a:cxnLst/>
              <a:rect l="l" t="t" r="r" b="b"/>
              <a:pathLst>
                <a:path w="697611" h="295275" extrusionOk="0">
                  <a:moveTo>
                    <a:pt x="159131" y="0"/>
                  </a:moveTo>
                  <a:cubicBezTo>
                    <a:pt x="146812" y="27940"/>
                    <a:pt x="122682" y="53340"/>
                    <a:pt x="109601" y="81153"/>
                  </a:cubicBezTo>
                  <a:cubicBezTo>
                    <a:pt x="75692" y="153162"/>
                    <a:pt x="39243" y="224536"/>
                    <a:pt x="0" y="295275"/>
                  </a:cubicBezTo>
                  <a:lnTo>
                    <a:pt x="678180" y="295275"/>
                  </a:lnTo>
                  <a:cubicBezTo>
                    <a:pt x="684784" y="283591"/>
                    <a:pt x="691261" y="271907"/>
                    <a:pt x="697611" y="260223"/>
                  </a:cubicBezTo>
                  <a:cubicBezTo>
                    <a:pt x="536321" y="164592"/>
                    <a:pt x="356235" y="77724"/>
                    <a:pt x="1591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27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1048131" y="1006094"/>
              <a:ext cx="1013841" cy="596900"/>
            </a:xfrm>
            <a:custGeom>
              <a:avLst/>
              <a:gdLst/>
              <a:ahLst/>
              <a:cxnLst/>
              <a:rect l="l" t="t" r="r" b="b"/>
              <a:pathLst>
                <a:path w="1013841" h="596900" extrusionOk="0">
                  <a:moveTo>
                    <a:pt x="122174" y="0"/>
                  </a:moveTo>
                  <a:cubicBezTo>
                    <a:pt x="90805" y="202311"/>
                    <a:pt x="50165" y="401701"/>
                    <a:pt x="0" y="596900"/>
                  </a:cubicBezTo>
                  <a:lnTo>
                    <a:pt x="814959" y="596900"/>
                  </a:lnTo>
                  <a:cubicBezTo>
                    <a:pt x="874776" y="496443"/>
                    <a:pt x="929005" y="394716"/>
                    <a:pt x="977646" y="292100"/>
                  </a:cubicBezTo>
                  <a:cubicBezTo>
                    <a:pt x="989076" y="268097"/>
                    <a:pt x="1003046" y="244602"/>
                    <a:pt x="1013841" y="220345"/>
                  </a:cubicBezTo>
                  <a:cubicBezTo>
                    <a:pt x="736473" y="127254"/>
                    <a:pt x="438785" y="52832"/>
                    <a:pt x="1221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27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1204214" y="63500"/>
              <a:ext cx="1117473" cy="905637"/>
            </a:xfrm>
            <a:custGeom>
              <a:avLst/>
              <a:gdLst/>
              <a:ahLst/>
              <a:cxnLst/>
              <a:rect l="l" t="t" r="r" b="b"/>
              <a:pathLst>
                <a:path w="1117473" h="905637" extrusionOk="0">
                  <a:moveTo>
                    <a:pt x="976884" y="827913"/>
                  </a:moveTo>
                  <a:cubicBezTo>
                    <a:pt x="1048004" y="606044"/>
                    <a:pt x="1091946" y="358013"/>
                    <a:pt x="1108710" y="130683"/>
                  </a:cubicBezTo>
                  <a:cubicBezTo>
                    <a:pt x="1110996" y="100457"/>
                    <a:pt x="1116203" y="104775"/>
                    <a:pt x="1117473" y="0"/>
                  </a:cubicBezTo>
                  <a:lnTo>
                    <a:pt x="42037" y="0"/>
                  </a:lnTo>
                  <a:cubicBezTo>
                    <a:pt x="37846" y="209550"/>
                    <a:pt x="23749" y="452501"/>
                    <a:pt x="0" y="657479"/>
                  </a:cubicBezTo>
                  <a:cubicBezTo>
                    <a:pt x="337185" y="712978"/>
                    <a:pt x="655955" y="805815"/>
                    <a:pt x="951484" y="905637"/>
                  </a:cubicBezTo>
                  <a:cubicBezTo>
                    <a:pt x="961517" y="877062"/>
                    <a:pt x="967613" y="856615"/>
                    <a:pt x="976884" y="827913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27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9" name="Google Shape;99;p1"/>
          <p:cNvGrpSpPr/>
          <p:nvPr/>
        </p:nvGrpSpPr>
        <p:grpSpPr>
          <a:xfrm>
            <a:off x="645150" y="2291223"/>
            <a:ext cx="2869993" cy="2700205"/>
            <a:chOff x="63500" y="63500"/>
            <a:chExt cx="3162300" cy="2975229"/>
          </a:xfrm>
          <a:solidFill>
            <a:srgbClr val="E50051">
              <a:alpha val="50000"/>
            </a:srgbClr>
          </a:solidFill>
        </p:grpSpPr>
        <p:sp>
          <p:nvSpPr>
            <p:cNvPr id="100" name="Google Shape;100;p1"/>
            <p:cNvSpPr/>
            <p:nvPr/>
          </p:nvSpPr>
          <p:spPr>
            <a:xfrm>
              <a:off x="63500" y="228092"/>
              <a:ext cx="599948" cy="1029208"/>
            </a:xfrm>
            <a:custGeom>
              <a:avLst/>
              <a:gdLst/>
              <a:ahLst/>
              <a:cxnLst/>
              <a:rect l="l" t="t" r="r" b="b"/>
              <a:pathLst>
                <a:path w="599948" h="1029208" extrusionOk="0">
                  <a:moveTo>
                    <a:pt x="139700" y="87122"/>
                  </a:moveTo>
                  <a:lnTo>
                    <a:pt x="139192" y="87122"/>
                  </a:lnTo>
                  <a:cubicBezTo>
                    <a:pt x="104140" y="87122"/>
                    <a:pt x="0" y="0"/>
                    <a:pt x="0" y="2540"/>
                  </a:cubicBezTo>
                  <a:lnTo>
                    <a:pt x="0" y="1029208"/>
                  </a:lnTo>
                  <a:cubicBezTo>
                    <a:pt x="209550" y="1025398"/>
                    <a:pt x="398653" y="1020953"/>
                    <a:pt x="585216" y="996188"/>
                  </a:cubicBezTo>
                  <a:cubicBezTo>
                    <a:pt x="584962" y="995553"/>
                    <a:pt x="599948" y="1006221"/>
                    <a:pt x="599821" y="1005586"/>
                  </a:cubicBezTo>
                  <a:cubicBezTo>
                    <a:pt x="537464" y="828675"/>
                    <a:pt x="446278" y="700659"/>
                    <a:pt x="370205" y="535178"/>
                  </a:cubicBezTo>
                  <a:cubicBezTo>
                    <a:pt x="293878" y="369062"/>
                    <a:pt x="233045" y="191897"/>
                    <a:pt x="139700" y="87122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27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996061" y="1244092"/>
              <a:ext cx="1110234" cy="1101598"/>
            </a:xfrm>
            <a:custGeom>
              <a:avLst/>
              <a:gdLst/>
              <a:ahLst/>
              <a:cxnLst/>
              <a:rect l="l" t="t" r="r" b="b"/>
              <a:pathLst>
                <a:path w="1110234" h="1101598" extrusionOk="0">
                  <a:moveTo>
                    <a:pt x="650113" y="63373"/>
                  </a:moveTo>
                  <a:cubicBezTo>
                    <a:pt x="634492" y="42545"/>
                    <a:pt x="622554" y="20701"/>
                    <a:pt x="606425" y="0"/>
                  </a:cubicBezTo>
                  <a:cubicBezTo>
                    <a:pt x="417830" y="67437"/>
                    <a:pt x="215011" y="122682"/>
                    <a:pt x="0" y="164465"/>
                  </a:cubicBezTo>
                  <a:cubicBezTo>
                    <a:pt x="88392" y="465709"/>
                    <a:pt x="153416" y="780034"/>
                    <a:pt x="195580" y="1101598"/>
                  </a:cubicBezTo>
                  <a:cubicBezTo>
                    <a:pt x="521716" y="1045210"/>
                    <a:pt x="827532" y="966470"/>
                    <a:pt x="1110234" y="867410"/>
                  </a:cubicBezTo>
                  <a:cubicBezTo>
                    <a:pt x="1100582" y="843534"/>
                    <a:pt x="1087628" y="820166"/>
                    <a:pt x="1077214" y="796417"/>
                  </a:cubicBezTo>
                  <a:cubicBezTo>
                    <a:pt x="968629" y="545338"/>
                    <a:pt x="827278" y="299847"/>
                    <a:pt x="650113" y="63500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27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2421128" y="1939544"/>
              <a:ext cx="804672" cy="1099185"/>
            </a:xfrm>
            <a:custGeom>
              <a:avLst/>
              <a:gdLst/>
              <a:ahLst/>
              <a:cxnLst/>
              <a:rect l="l" t="t" r="r" b="b"/>
              <a:pathLst>
                <a:path w="804672" h="1099185" extrusionOk="0">
                  <a:moveTo>
                    <a:pt x="562991" y="0"/>
                  </a:moveTo>
                  <a:cubicBezTo>
                    <a:pt x="394335" y="102870"/>
                    <a:pt x="205867" y="209804"/>
                    <a:pt x="0" y="293497"/>
                  </a:cubicBezTo>
                  <a:cubicBezTo>
                    <a:pt x="86741" y="566547"/>
                    <a:pt x="135890" y="889762"/>
                    <a:pt x="146685" y="1099185"/>
                  </a:cubicBezTo>
                  <a:lnTo>
                    <a:pt x="804672" y="1099185"/>
                  </a:lnTo>
                  <a:cubicBezTo>
                    <a:pt x="790829" y="680212"/>
                    <a:pt x="709803" y="354330"/>
                    <a:pt x="562864" y="0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27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1219835" y="2308225"/>
              <a:ext cx="1092581" cy="730504"/>
            </a:xfrm>
            <a:custGeom>
              <a:avLst/>
              <a:gdLst/>
              <a:ahLst/>
              <a:cxnLst/>
              <a:rect l="l" t="t" r="r" b="b"/>
              <a:pathLst>
                <a:path w="1092581" h="730504" extrusionOk="0">
                  <a:moveTo>
                    <a:pt x="1092581" y="730504"/>
                  </a:moveTo>
                  <a:cubicBezTo>
                    <a:pt x="1082040" y="520954"/>
                    <a:pt x="1038479" y="244602"/>
                    <a:pt x="962152" y="0"/>
                  </a:cubicBezTo>
                  <a:cubicBezTo>
                    <a:pt x="664210" y="103632"/>
                    <a:pt x="342519" y="199644"/>
                    <a:pt x="0" y="257683"/>
                  </a:cubicBezTo>
                  <a:cubicBezTo>
                    <a:pt x="15367" y="424434"/>
                    <a:pt x="24384" y="625602"/>
                    <a:pt x="27178" y="7303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27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479552" y="201041"/>
              <a:ext cx="944626" cy="971804"/>
            </a:xfrm>
            <a:custGeom>
              <a:avLst/>
              <a:gdLst/>
              <a:ahLst/>
              <a:cxnLst/>
              <a:rect l="l" t="t" r="r" b="b"/>
              <a:pathLst>
                <a:path w="944626" h="971804" extrusionOk="0">
                  <a:moveTo>
                    <a:pt x="127" y="0"/>
                  </a:moveTo>
                  <a:cubicBezTo>
                    <a:pt x="174752" y="299212"/>
                    <a:pt x="322834" y="624713"/>
                    <a:pt x="440944" y="971804"/>
                  </a:cubicBezTo>
                  <a:cubicBezTo>
                    <a:pt x="620141" y="938022"/>
                    <a:pt x="784987" y="890143"/>
                    <a:pt x="944626" y="837819"/>
                  </a:cubicBezTo>
                  <a:cubicBezTo>
                    <a:pt x="922020" y="812165"/>
                    <a:pt x="895985" y="787908"/>
                    <a:pt x="872617" y="762635"/>
                  </a:cubicBezTo>
                  <a:cubicBezTo>
                    <a:pt x="640461" y="511302"/>
                    <a:pt x="373380" y="273177"/>
                    <a:pt x="68326" y="52959"/>
                  </a:cubicBezTo>
                  <a:cubicBezTo>
                    <a:pt x="44577" y="35814"/>
                    <a:pt x="24257" y="17018"/>
                    <a:pt x="0" y="127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27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706882" y="63500"/>
              <a:ext cx="1361440" cy="888492"/>
            </a:xfrm>
            <a:custGeom>
              <a:avLst/>
              <a:gdLst/>
              <a:ahLst/>
              <a:cxnLst/>
              <a:rect l="l" t="t" r="r" b="b"/>
              <a:pathLst>
                <a:path w="1361440" h="888492" extrusionOk="0">
                  <a:moveTo>
                    <a:pt x="102235" y="93726"/>
                  </a:moveTo>
                  <a:cubicBezTo>
                    <a:pt x="404749" y="323850"/>
                    <a:pt x="675640" y="568325"/>
                    <a:pt x="905002" y="829818"/>
                  </a:cubicBezTo>
                  <a:cubicBezTo>
                    <a:pt x="923290" y="850646"/>
                    <a:pt x="951103" y="867410"/>
                    <a:pt x="968883" y="888492"/>
                  </a:cubicBezTo>
                  <a:cubicBezTo>
                    <a:pt x="1118743" y="825500"/>
                    <a:pt x="1244600" y="751840"/>
                    <a:pt x="1361440" y="674497"/>
                  </a:cubicBezTo>
                  <a:cubicBezTo>
                    <a:pt x="966089" y="343789"/>
                    <a:pt x="501269" y="111760"/>
                    <a:pt x="0" y="0"/>
                  </a:cubicBezTo>
                  <a:cubicBezTo>
                    <a:pt x="39624" y="28702"/>
                    <a:pt x="63754" y="64516"/>
                    <a:pt x="102235" y="93726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27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1837055" y="913257"/>
              <a:ext cx="1041273" cy="1113282"/>
            </a:xfrm>
            <a:custGeom>
              <a:avLst/>
              <a:gdLst/>
              <a:ahLst/>
              <a:cxnLst/>
              <a:rect l="l" t="t" r="r" b="b"/>
              <a:pathLst>
                <a:path w="1041273" h="1113282" extrusionOk="0">
                  <a:moveTo>
                    <a:pt x="1041146" y="839724"/>
                  </a:moveTo>
                  <a:cubicBezTo>
                    <a:pt x="883158" y="528320"/>
                    <a:pt x="678561" y="245872"/>
                    <a:pt x="428117" y="0"/>
                  </a:cubicBezTo>
                  <a:cubicBezTo>
                    <a:pt x="303022" y="87503"/>
                    <a:pt x="159639" y="167132"/>
                    <a:pt x="0" y="237871"/>
                  </a:cubicBezTo>
                  <a:cubicBezTo>
                    <a:pt x="23495" y="268986"/>
                    <a:pt x="33020" y="303530"/>
                    <a:pt x="55372" y="335026"/>
                  </a:cubicBezTo>
                  <a:cubicBezTo>
                    <a:pt x="215900" y="560324"/>
                    <a:pt x="348488" y="792099"/>
                    <a:pt x="451739" y="1030478"/>
                  </a:cubicBezTo>
                  <a:cubicBezTo>
                    <a:pt x="464058" y="1058799"/>
                    <a:pt x="487553" y="1084834"/>
                    <a:pt x="498983" y="1113282"/>
                  </a:cubicBezTo>
                  <a:cubicBezTo>
                    <a:pt x="698500" y="1031240"/>
                    <a:pt x="880618" y="940181"/>
                    <a:pt x="1041273" y="839724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27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63500" y="1362837"/>
              <a:ext cx="882650" cy="1086231"/>
            </a:xfrm>
            <a:custGeom>
              <a:avLst/>
              <a:gdLst/>
              <a:ahLst/>
              <a:cxnLst/>
              <a:rect l="l" t="t" r="r" b="b"/>
              <a:pathLst>
                <a:path w="882650" h="1086231" extrusionOk="0">
                  <a:moveTo>
                    <a:pt x="0" y="1086231"/>
                  </a:moveTo>
                  <a:cubicBezTo>
                    <a:pt x="314198" y="1081659"/>
                    <a:pt x="604266" y="1047496"/>
                    <a:pt x="881888" y="1047496"/>
                  </a:cubicBezTo>
                  <a:lnTo>
                    <a:pt x="882650" y="1047496"/>
                  </a:lnTo>
                  <a:cubicBezTo>
                    <a:pt x="861187" y="837946"/>
                    <a:pt x="815848" y="674116"/>
                    <a:pt x="782320" y="514223"/>
                  </a:cubicBezTo>
                  <a:cubicBezTo>
                    <a:pt x="750316" y="361823"/>
                    <a:pt x="730631" y="209550"/>
                    <a:pt x="686689" y="0"/>
                  </a:cubicBezTo>
                  <a:lnTo>
                    <a:pt x="686181" y="0"/>
                  </a:lnTo>
                  <a:cubicBezTo>
                    <a:pt x="472821" y="104648"/>
                    <a:pt x="314198" y="134620"/>
                    <a:pt x="0" y="1386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27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8" name="Google Shape;108;p1"/>
          <p:cNvSpPr/>
          <p:nvPr/>
        </p:nvSpPr>
        <p:spPr>
          <a:xfrm>
            <a:off x="11095232" y="5050789"/>
            <a:ext cx="57633" cy="1794601"/>
          </a:xfrm>
          <a:custGeom>
            <a:avLst/>
            <a:gdLst/>
            <a:ahLst/>
            <a:cxnLst/>
            <a:rect l="l" t="t" r="r" b="b"/>
            <a:pathLst>
              <a:path w="63500" h="1977390" extrusionOk="0">
                <a:moveTo>
                  <a:pt x="8382" y="0"/>
                </a:moveTo>
                <a:lnTo>
                  <a:pt x="0" y="8382"/>
                </a:lnTo>
                <a:lnTo>
                  <a:pt x="55118" y="63500"/>
                </a:lnTo>
                <a:lnTo>
                  <a:pt x="63500" y="55118"/>
                </a:lnTo>
                <a:lnTo>
                  <a:pt x="8382" y="0"/>
                </a:lnTo>
                <a:close/>
                <a:moveTo>
                  <a:pt x="8382" y="31877"/>
                </a:moveTo>
                <a:lnTo>
                  <a:pt x="0" y="40386"/>
                </a:lnTo>
                <a:lnTo>
                  <a:pt x="55118" y="95504"/>
                </a:lnTo>
                <a:lnTo>
                  <a:pt x="63500" y="86995"/>
                </a:lnTo>
                <a:lnTo>
                  <a:pt x="8382" y="31877"/>
                </a:lnTo>
                <a:close/>
                <a:moveTo>
                  <a:pt x="8382" y="63754"/>
                </a:moveTo>
                <a:lnTo>
                  <a:pt x="0" y="72263"/>
                </a:lnTo>
                <a:lnTo>
                  <a:pt x="55118" y="127381"/>
                </a:lnTo>
                <a:lnTo>
                  <a:pt x="63500" y="118999"/>
                </a:lnTo>
                <a:lnTo>
                  <a:pt x="8382" y="63881"/>
                </a:lnTo>
                <a:close/>
                <a:moveTo>
                  <a:pt x="8382" y="95758"/>
                </a:moveTo>
                <a:lnTo>
                  <a:pt x="0" y="104267"/>
                </a:lnTo>
                <a:lnTo>
                  <a:pt x="55118" y="159385"/>
                </a:lnTo>
                <a:lnTo>
                  <a:pt x="63500" y="151003"/>
                </a:lnTo>
                <a:lnTo>
                  <a:pt x="8382" y="95758"/>
                </a:lnTo>
                <a:close/>
                <a:moveTo>
                  <a:pt x="8382" y="127635"/>
                </a:moveTo>
                <a:lnTo>
                  <a:pt x="0" y="136144"/>
                </a:lnTo>
                <a:lnTo>
                  <a:pt x="55118" y="191262"/>
                </a:lnTo>
                <a:lnTo>
                  <a:pt x="63500" y="182880"/>
                </a:lnTo>
                <a:lnTo>
                  <a:pt x="8382" y="127762"/>
                </a:lnTo>
                <a:close/>
                <a:moveTo>
                  <a:pt x="8382" y="159639"/>
                </a:moveTo>
                <a:lnTo>
                  <a:pt x="0" y="168148"/>
                </a:lnTo>
                <a:lnTo>
                  <a:pt x="55118" y="223266"/>
                </a:lnTo>
                <a:lnTo>
                  <a:pt x="63500" y="214884"/>
                </a:lnTo>
                <a:lnTo>
                  <a:pt x="8382" y="159639"/>
                </a:lnTo>
                <a:close/>
                <a:moveTo>
                  <a:pt x="8382" y="191516"/>
                </a:moveTo>
                <a:lnTo>
                  <a:pt x="0" y="200025"/>
                </a:lnTo>
                <a:lnTo>
                  <a:pt x="55118" y="255143"/>
                </a:lnTo>
                <a:lnTo>
                  <a:pt x="63500" y="246761"/>
                </a:lnTo>
                <a:lnTo>
                  <a:pt x="8382" y="191643"/>
                </a:lnTo>
                <a:close/>
                <a:moveTo>
                  <a:pt x="8382" y="223393"/>
                </a:moveTo>
                <a:lnTo>
                  <a:pt x="0" y="232029"/>
                </a:lnTo>
                <a:lnTo>
                  <a:pt x="55118" y="287020"/>
                </a:lnTo>
                <a:lnTo>
                  <a:pt x="63500" y="278638"/>
                </a:lnTo>
                <a:lnTo>
                  <a:pt x="8382" y="223520"/>
                </a:lnTo>
                <a:close/>
                <a:moveTo>
                  <a:pt x="8382" y="255270"/>
                </a:moveTo>
                <a:lnTo>
                  <a:pt x="0" y="263906"/>
                </a:lnTo>
                <a:lnTo>
                  <a:pt x="55118" y="319024"/>
                </a:lnTo>
                <a:lnTo>
                  <a:pt x="63500" y="310642"/>
                </a:lnTo>
                <a:lnTo>
                  <a:pt x="8382" y="255524"/>
                </a:lnTo>
                <a:close/>
                <a:moveTo>
                  <a:pt x="8382" y="287274"/>
                </a:moveTo>
                <a:lnTo>
                  <a:pt x="0" y="295910"/>
                </a:lnTo>
                <a:lnTo>
                  <a:pt x="55118" y="351028"/>
                </a:lnTo>
                <a:lnTo>
                  <a:pt x="63500" y="342646"/>
                </a:lnTo>
                <a:lnTo>
                  <a:pt x="8382" y="287401"/>
                </a:lnTo>
                <a:close/>
                <a:moveTo>
                  <a:pt x="8382" y="319151"/>
                </a:moveTo>
                <a:lnTo>
                  <a:pt x="0" y="327787"/>
                </a:lnTo>
                <a:lnTo>
                  <a:pt x="55118" y="382905"/>
                </a:lnTo>
                <a:lnTo>
                  <a:pt x="63500" y="374523"/>
                </a:lnTo>
                <a:lnTo>
                  <a:pt x="8382" y="319405"/>
                </a:lnTo>
                <a:close/>
                <a:moveTo>
                  <a:pt x="8382" y="351028"/>
                </a:moveTo>
                <a:lnTo>
                  <a:pt x="0" y="359664"/>
                </a:lnTo>
                <a:lnTo>
                  <a:pt x="55118" y="414782"/>
                </a:lnTo>
                <a:lnTo>
                  <a:pt x="63500" y="406400"/>
                </a:lnTo>
                <a:lnTo>
                  <a:pt x="8382" y="351282"/>
                </a:lnTo>
                <a:close/>
                <a:moveTo>
                  <a:pt x="8382" y="382905"/>
                </a:moveTo>
                <a:lnTo>
                  <a:pt x="0" y="391668"/>
                </a:lnTo>
                <a:lnTo>
                  <a:pt x="55118" y="446786"/>
                </a:lnTo>
                <a:lnTo>
                  <a:pt x="63500" y="438404"/>
                </a:lnTo>
                <a:lnTo>
                  <a:pt x="8382" y="383286"/>
                </a:lnTo>
                <a:close/>
                <a:moveTo>
                  <a:pt x="8382" y="414782"/>
                </a:moveTo>
                <a:lnTo>
                  <a:pt x="0" y="423545"/>
                </a:lnTo>
                <a:lnTo>
                  <a:pt x="55118" y="478663"/>
                </a:lnTo>
                <a:lnTo>
                  <a:pt x="63500" y="470281"/>
                </a:lnTo>
                <a:lnTo>
                  <a:pt x="8382" y="415163"/>
                </a:lnTo>
                <a:close/>
                <a:moveTo>
                  <a:pt x="8382" y="446659"/>
                </a:moveTo>
                <a:lnTo>
                  <a:pt x="0" y="455549"/>
                </a:lnTo>
                <a:lnTo>
                  <a:pt x="55118" y="510667"/>
                </a:lnTo>
                <a:lnTo>
                  <a:pt x="63500" y="502285"/>
                </a:lnTo>
                <a:lnTo>
                  <a:pt x="8382" y="447167"/>
                </a:lnTo>
                <a:close/>
                <a:moveTo>
                  <a:pt x="8382" y="478663"/>
                </a:moveTo>
                <a:lnTo>
                  <a:pt x="0" y="487426"/>
                </a:lnTo>
                <a:lnTo>
                  <a:pt x="55118" y="542544"/>
                </a:lnTo>
                <a:lnTo>
                  <a:pt x="63500" y="534162"/>
                </a:lnTo>
                <a:lnTo>
                  <a:pt x="8382" y="479044"/>
                </a:lnTo>
                <a:close/>
                <a:moveTo>
                  <a:pt x="8382" y="510540"/>
                </a:moveTo>
                <a:lnTo>
                  <a:pt x="0" y="519430"/>
                </a:lnTo>
                <a:lnTo>
                  <a:pt x="55118" y="574548"/>
                </a:lnTo>
                <a:lnTo>
                  <a:pt x="63500" y="566166"/>
                </a:lnTo>
                <a:lnTo>
                  <a:pt x="8382" y="511048"/>
                </a:lnTo>
                <a:close/>
                <a:moveTo>
                  <a:pt x="8382" y="542417"/>
                </a:moveTo>
                <a:lnTo>
                  <a:pt x="0" y="551307"/>
                </a:lnTo>
                <a:lnTo>
                  <a:pt x="55118" y="606425"/>
                </a:lnTo>
                <a:lnTo>
                  <a:pt x="63500" y="598043"/>
                </a:lnTo>
                <a:lnTo>
                  <a:pt x="8382" y="542925"/>
                </a:lnTo>
                <a:close/>
                <a:moveTo>
                  <a:pt x="8382" y="574294"/>
                </a:moveTo>
                <a:lnTo>
                  <a:pt x="0" y="583311"/>
                </a:lnTo>
                <a:lnTo>
                  <a:pt x="55118" y="638429"/>
                </a:lnTo>
                <a:lnTo>
                  <a:pt x="63500" y="630047"/>
                </a:lnTo>
                <a:lnTo>
                  <a:pt x="8382" y="574929"/>
                </a:lnTo>
                <a:close/>
                <a:moveTo>
                  <a:pt x="8382" y="606171"/>
                </a:moveTo>
                <a:lnTo>
                  <a:pt x="0" y="615188"/>
                </a:lnTo>
                <a:lnTo>
                  <a:pt x="55118" y="670306"/>
                </a:lnTo>
                <a:lnTo>
                  <a:pt x="63500" y="661924"/>
                </a:lnTo>
                <a:lnTo>
                  <a:pt x="8382" y="606806"/>
                </a:lnTo>
                <a:close/>
                <a:moveTo>
                  <a:pt x="8382" y="638048"/>
                </a:moveTo>
                <a:lnTo>
                  <a:pt x="0" y="647192"/>
                </a:lnTo>
                <a:lnTo>
                  <a:pt x="55118" y="702310"/>
                </a:lnTo>
                <a:lnTo>
                  <a:pt x="63500" y="693928"/>
                </a:lnTo>
                <a:lnTo>
                  <a:pt x="8382" y="638810"/>
                </a:lnTo>
                <a:close/>
                <a:moveTo>
                  <a:pt x="8382" y="670052"/>
                </a:moveTo>
                <a:lnTo>
                  <a:pt x="0" y="679069"/>
                </a:lnTo>
                <a:lnTo>
                  <a:pt x="55118" y="734187"/>
                </a:lnTo>
                <a:lnTo>
                  <a:pt x="63500" y="725805"/>
                </a:lnTo>
                <a:lnTo>
                  <a:pt x="8382" y="670687"/>
                </a:lnTo>
                <a:close/>
                <a:moveTo>
                  <a:pt x="8382" y="701929"/>
                </a:moveTo>
                <a:lnTo>
                  <a:pt x="0" y="711073"/>
                </a:lnTo>
                <a:lnTo>
                  <a:pt x="55118" y="766191"/>
                </a:lnTo>
                <a:lnTo>
                  <a:pt x="63500" y="757809"/>
                </a:lnTo>
                <a:lnTo>
                  <a:pt x="8382" y="702691"/>
                </a:lnTo>
                <a:close/>
                <a:moveTo>
                  <a:pt x="8382" y="733806"/>
                </a:moveTo>
                <a:lnTo>
                  <a:pt x="0" y="742950"/>
                </a:lnTo>
                <a:lnTo>
                  <a:pt x="55118" y="798068"/>
                </a:lnTo>
                <a:lnTo>
                  <a:pt x="63500" y="789686"/>
                </a:lnTo>
                <a:lnTo>
                  <a:pt x="8382" y="734568"/>
                </a:lnTo>
                <a:close/>
                <a:moveTo>
                  <a:pt x="8382" y="765683"/>
                </a:moveTo>
                <a:lnTo>
                  <a:pt x="0" y="774954"/>
                </a:lnTo>
                <a:lnTo>
                  <a:pt x="55118" y="830072"/>
                </a:lnTo>
                <a:lnTo>
                  <a:pt x="63500" y="821690"/>
                </a:lnTo>
                <a:lnTo>
                  <a:pt x="8382" y="766572"/>
                </a:lnTo>
                <a:close/>
                <a:moveTo>
                  <a:pt x="8382" y="797560"/>
                </a:moveTo>
                <a:lnTo>
                  <a:pt x="0" y="806831"/>
                </a:lnTo>
                <a:lnTo>
                  <a:pt x="55118" y="861949"/>
                </a:lnTo>
                <a:lnTo>
                  <a:pt x="63500" y="853567"/>
                </a:lnTo>
                <a:lnTo>
                  <a:pt x="8382" y="798449"/>
                </a:lnTo>
                <a:close/>
                <a:moveTo>
                  <a:pt x="8382" y="829437"/>
                </a:moveTo>
                <a:lnTo>
                  <a:pt x="0" y="838835"/>
                </a:lnTo>
                <a:lnTo>
                  <a:pt x="55118" y="893953"/>
                </a:lnTo>
                <a:lnTo>
                  <a:pt x="63500" y="885571"/>
                </a:lnTo>
                <a:lnTo>
                  <a:pt x="8382" y="830453"/>
                </a:lnTo>
                <a:close/>
                <a:moveTo>
                  <a:pt x="8382" y="861441"/>
                </a:moveTo>
                <a:lnTo>
                  <a:pt x="0" y="870712"/>
                </a:lnTo>
                <a:lnTo>
                  <a:pt x="55118" y="925830"/>
                </a:lnTo>
                <a:lnTo>
                  <a:pt x="63500" y="917448"/>
                </a:lnTo>
                <a:lnTo>
                  <a:pt x="8382" y="862330"/>
                </a:lnTo>
                <a:close/>
                <a:moveTo>
                  <a:pt x="8382" y="893318"/>
                </a:moveTo>
                <a:lnTo>
                  <a:pt x="0" y="902716"/>
                </a:lnTo>
                <a:lnTo>
                  <a:pt x="55118" y="957834"/>
                </a:lnTo>
                <a:lnTo>
                  <a:pt x="63500" y="949452"/>
                </a:lnTo>
                <a:lnTo>
                  <a:pt x="8382" y="894334"/>
                </a:lnTo>
                <a:close/>
                <a:moveTo>
                  <a:pt x="8382" y="925322"/>
                </a:moveTo>
                <a:lnTo>
                  <a:pt x="0" y="934593"/>
                </a:lnTo>
                <a:lnTo>
                  <a:pt x="55118" y="989711"/>
                </a:lnTo>
                <a:lnTo>
                  <a:pt x="63500" y="981329"/>
                </a:lnTo>
                <a:lnTo>
                  <a:pt x="8382" y="926211"/>
                </a:lnTo>
                <a:close/>
                <a:moveTo>
                  <a:pt x="8382" y="957199"/>
                </a:moveTo>
                <a:lnTo>
                  <a:pt x="0" y="966597"/>
                </a:lnTo>
                <a:lnTo>
                  <a:pt x="55118" y="1021715"/>
                </a:lnTo>
                <a:lnTo>
                  <a:pt x="63500" y="1013333"/>
                </a:lnTo>
                <a:lnTo>
                  <a:pt x="8382" y="958088"/>
                </a:lnTo>
                <a:close/>
                <a:moveTo>
                  <a:pt x="8382" y="989076"/>
                </a:moveTo>
                <a:lnTo>
                  <a:pt x="0" y="998474"/>
                </a:lnTo>
                <a:lnTo>
                  <a:pt x="55118" y="1053592"/>
                </a:lnTo>
                <a:lnTo>
                  <a:pt x="63500" y="1045210"/>
                </a:lnTo>
                <a:lnTo>
                  <a:pt x="8382" y="990092"/>
                </a:lnTo>
                <a:close/>
                <a:moveTo>
                  <a:pt x="8382" y="1020953"/>
                </a:moveTo>
                <a:lnTo>
                  <a:pt x="0" y="1030478"/>
                </a:lnTo>
                <a:lnTo>
                  <a:pt x="55118" y="1085596"/>
                </a:lnTo>
                <a:lnTo>
                  <a:pt x="63500" y="1077214"/>
                </a:lnTo>
                <a:lnTo>
                  <a:pt x="8382" y="1021969"/>
                </a:lnTo>
                <a:close/>
                <a:moveTo>
                  <a:pt x="8382" y="1052830"/>
                </a:moveTo>
                <a:lnTo>
                  <a:pt x="0" y="1062355"/>
                </a:lnTo>
                <a:lnTo>
                  <a:pt x="55118" y="1117473"/>
                </a:lnTo>
                <a:lnTo>
                  <a:pt x="63500" y="1109091"/>
                </a:lnTo>
                <a:lnTo>
                  <a:pt x="8382" y="1053973"/>
                </a:lnTo>
                <a:close/>
                <a:moveTo>
                  <a:pt x="8382" y="1084707"/>
                </a:moveTo>
                <a:lnTo>
                  <a:pt x="0" y="1094359"/>
                </a:lnTo>
                <a:lnTo>
                  <a:pt x="55118" y="1149477"/>
                </a:lnTo>
                <a:lnTo>
                  <a:pt x="63500" y="1141095"/>
                </a:lnTo>
                <a:lnTo>
                  <a:pt x="8382" y="1085850"/>
                </a:lnTo>
                <a:close/>
                <a:moveTo>
                  <a:pt x="8382" y="1116584"/>
                </a:moveTo>
                <a:lnTo>
                  <a:pt x="0" y="1126236"/>
                </a:lnTo>
                <a:lnTo>
                  <a:pt x="55118" y="1181354"/>
                </a:lnTo>
                <a:lnTo>
                  <a:pt x="63500" y="1172972"/>
                </a:lnTo>
                <a:lnTo>
                  <a:pt x="8382" y="1117854"/>
                </a:lnTo>
                <a:close/>
                <a:moveTo>
                  <a:pt x="8382" y="1148461"/>
                </a:moveTo>
                <a:lnTo>
                  <a:pt x="0" y="1158240"/>
                </a:lnTo>
                <a:lnTo>
                  <a:pt x="55118" y="1213358"/>
                </a:lnTo>
                <a:lnTo>
                  <a:pt x="63500" y="1204976"/>
                </a:lnTo>
                <a:lnTo>
                  <a:pt x="8382" y="1149731"/>
                </a:lnTo>
                <a:close/>
                <a:moveTo>
                  <a:pt x="8382" y="1180338"/>
                </a:moveTo>
                <a:lnTo>
                  <a:pt x="0" y="1190117"/>
                </a:lnTo>
                <a:lnTo>
                  <a:pt x="55118" y="1245235"/>
                </a:lnTo>
                <a:lnTo>
                  <a:pt x="63500" y="1236853"/>
                </a:lnTo>
                <a:lnTo>
                  <a:pt x="8382" y="1181735"/>
                </a:lnTo>
                <a:close/>
                <a:moveTo>
                  <a:pt x="8382" y="1212215"/>
                </a:moveTo>
                <a:lnTo>
                  <a:pt x="0" y="1222121"/>
                </a:lnTo>
                <a:lnTo>
                  <a:pt x="55118" y="1277239"/>
                </a:lnTo>
                <a:lnTo>
                  <a:pt x="63500" y="1268730"/>
                </a:lnTo>
                <a:lnTo>
                  <a:pt x="8382" y="1213612"/>
                </a:lnTo>
                <a:close/>
                <a:moveTo>
                  <a:pt x="8382" y="1244092"/>
                </a:moveTo>
                <a:lnTo>
                  <a:pt x="0" y="1253998"/>
                </a:lnTo>
                <a:lnTo>
                  <a:pt x="55118" y="1309116"/>
                </a:lnTo>
                <a:lnTo>
                  <a:pt x="63500" y="1300734"/>
                </a:lnTo>
                <a:lnTo>
                  <a:pt x="8382" y="1245616"/>
                </a:lnTo>
                <a:close/>
                <a:moveTo>
                  <a:pt x="8382" y="1276096"/>
                </a:moveTo>
                <a:lnTo>
                  <a:pt x="0" y="1284478"/>
                </a:lnTo>
                <a:lnTo>
                  <a:pt x="55118" y="1339596"/>
                </a:lnTo>
                <a:lnTo>
                  <a:pt x="63500" y="1331214"/>
                </a:lnTo>
                <a:lnTo>
                  <a:pt x="8382" y="1276096"/>
                </a:lnTo>
                <a:close/>
                <a:moveTo>
                  <a:pt x="8382" y="1307973"/>
                </a:moveTo>
                <a:lnTo>
                  <a:pt x="0" y="1316355"/>
                </a:lnTo>
                <a:lnTo>
                  <a:pt x="55118" y="1371473"/>
                </a:lnTo>
                <a:lnTo>
                  <a:pt x="63500" y="1363091"/>
                </a:lnTo>
                <a:lnTo>
                  <a:pt x="8382" y="1307973"/>
                </a:lnTo>
                <a:close/>
                <a:moveTo>
                  <a:pt x="8382" y="1339850"/>
                </a:moveTo>
                <a:lnTo>
                  <a:pt x="0" y="1348232"/>
                </a:lnTo>
                <a:lnTo>
                  <a:pt x="55118" y="1403350"/>
                </a:lnTo>
                <a:lnTo>
                  <a:pt x="63500" y="1394968"/>
                </a:lnTo>
                <a:lnTo>
                  <a:pt x="8382" y="1339850"/>
                </a:lnTo>
                <a:close/>
                <a:moveTo>
                  <a:pt x="8382" y="1371727"/>
                </a:moveTo>
                <a:lnTo>
                  <a:pt x="0" y="1381760"/>
                </a:lnTo>
                <a:lnTo>
                  <a:pt x="55118" y="1436878"/>
                </a:lnTo>
                <a:lnTo>
                  <a:pt x="63500" y="1428496"/>
                </a:lnTo>
                <a:lnTo>
                  <a:pt x="8382" y="1373378"/>
                </a:lnTo>
                <a:close/>
                <a:moveTo>
                  <a:pt x="8382" y="1403604"/>
                </a:moveTo>
                <a:lnTo>
                  <a:pt x="0" y="1411986"/>
                </a:lnTo>
                <a:lnTo>
                  <a:pt x="55118" y="1467104"/>
                </a:lnTo>
                <a:lnTo>
                  <a:pt x="63500" y="1458722"/>
                </a:lnTo>
                <a:lnTo>
                  <a:pt x="8382" y="1403604"/>
                </a:lnTo>
                <a:close/>
                <a:moveTo>
                  <a:pt x="8382" y="1435481"/>
                </a:moveTo>
                <a:lnTo>
                  <a:pt x="0" y="1443863"/>
                </a:lnTo>
                <a:lnTo>
                  <a:pt x="55118" y="1498981"/>
                </a:lnTo>
                <a:lnTo>
                  <a:pt x="63500" y="1490599"/>
                </a:lnTo>
                <a:lnTo>
                  <a:pt x="8382" y="1435481"/>
                </a:lnTo>
                <a:close/>
                <a:moveTo>
                  <a:pt x="8382" y="1467358"/>
                </a:moveTo>
                <a:lnTo>
                  <a:pt x="0" y="1475740"/>
                </a:lnTo>
                <a:lnTo>
                  <a:pt x="55118" y="1530858"/>
                </a:lnTo>
                <a:lnTo>
                  <a:pt x="63500" y="1522476"/>
                </a:lnTo>
                <a:lnTo>
                  <a:pt x="8382" y="1467358"/>
                </a:lnTo>
                <a:close/>
                <a:moveTo>
                  <a:pt x="8382" y="1499235"/>
                </a:moveTo>
                <a:lnTo>
                  <a:pt x="0" y="1507617"/>
                </a:lnTo>
                <a:lnTo>
                  <a:pt x="55118" y="1562735"/>
                </a:lnTo>
                <a:lnTo>
                  <a:pt x="63500" y="1554353"/>
                </a:lnTo>
                <a:lnTo>
                  <a:pt x="8382" y="1501140"/>
                </a:lnTo>
                <a:close/>
                <a:moveTo>
                  <a:pt x="8382" y="1531112"/>
                </a:moveTo>
                <a:lnTo>
                  <a:pt x="0" y="1539494"/>
                </a:lnTo>
                <a:lnTo>
                  <a:pt x="55118" y="1594612"/>
                </a:lnTo>
                <a:lnTo>
                  <a:pt x="63500" y="1586230"/>
                </a:lnTo>
                <a:lnTo>
                  <a:pt x="8382" y="1531112"/>
                </a:lnTo>
                <a:close/>
                <a:moveTo>
                  <a:pt x="8382" y="1562989"/>
                </a:moveTo>
                <a:lnTo>
                  <a:pt x="0" y="1571371"/>
                </a:lnTo>
                <a:lnTo>
                  <a:pt x="55118" y="1626489"/>
                </a:lnTo>
                <a:lnTo>
                  <a:pt x="63500" y="1618107"/>
                </a:lnTo>
                <a:lnTo>
                  <a:pt x="8382" y="1562989"/>
                </a:lnTo>
                <a:close/>
                <a:moveTo>
                  <a:pt x="8382" y="1594866"/>
                </a:moveTo>
                <a:lnTo>
                  <a:pt x="0" y="1605280"/>
                </a:lnTo>
                <a:lnTo>
                  <a:pt x="55118" y="1660398"/>
                </a:lnTo>
                <a:lnTo>
                  <a:pt x="63500" y="1652016"/>
                </a:lnTo>
                <a:lnTo>
                  <a:pt x="8382" y="1596898"/>
                </a:lnTo>
                <a:close/>
                <a:moveTo>
                  <a:pt x="8382" y="1626743"/>
                </a:moveTo>
                <a:lnTo>
                  <a:pt x="0" y="1635125"/>
                </a:lnTo>
                <a:lnTo>
                  <a:pt x="55118" y="1690243"/>
                </a:lnTo>
                <a:lnTo>
                  <a:pt x="63500" y="1681861"/>
                </a:lnTo>
                <a:lnTo>
                  <a:pt x="8382" y="1626743"/>
                </a:lnTo>
                <a:close/>
                <a:moveTo>
                  <a:pt x="8382" y="1658747"/>
                </a:moveTo>
                <a:lnTo>
                  <a:pt x="0" y="1667129"/>
                </a:lnTo>
                <a:lnTo>
                  <a:pt x="55118" y="1722247"/>
                </a:lnTo>
                <a:lnTo>
                  <a:pt x="63500" y="1713865"/>
                </a:lnTo>
                <a:lnTo>
                  <a:pt x="8382" y="1658747"/>
                </a:lnTo>
                <a:close/>
                <a:moveTo>
                  <a:pt x="8382" y="1690624"/>
                </a:moveTo>
                <a:lnTo>
                  <a:pt x="0" y="1699006"/>
                </a:lnTo>
                <a:lnTo>
                  <a:pt x="55118" y="1754124"/>
                </a:lnTo>
                <a:lnTo>
                  <a:pt x="63500" y="1745742"/>
                </a:lnTo>
                <a:lnTo>
                  <a:pt x="8382" y="1690624"/>
                </a:lnTo>
                <a:close/>
                <a:moveTo>
                  <a:pt x="8382" y="1722501"/>
                </a:moveTo>
                <a:lnTo>
                  <a:pt x="0" y="1730883"/>
                </a:lnTo>
                <a:lnTo>
                  <a:pt x="55118" y="1786001"/>
                </a:lnTo>
                <a:lnTo>
                  <a:pt x="63500" y="1777619"/>
                </a:lnTo>
                <a:lnTo>
                  <a:pt x="8382" y="1724660"/>
                </a:lnTo>
                <a:close/>
                <a:moveTo>
                  <a:pt x="8382" y="1754378"/>
                </a:moveTo>
                <a:lnTo>
                  <a:pt x="0" y="1762760"/>
                </a:lnTo>
                <a:lnTo>
                  <a:pt x="55118" y="1817878"/>
                </a:lnTo>
                <a:lnTo>
                  <a:pt x="63500" y="1809496"/>
                </a:lnTo>
                <a:lnTo>
                  <a:pt x="8382" y="1754378"/>
                </a:lnTo>
                <a:close/>
                <a:moveTo>
                  <a:pt x="8382" y="1786255"/>
                </a:moveTo>
                <a:lnTo>
                  <a:pt x="0" y="1794637"/>
                </a:lnTo>
                <a:lnTo>
                  <a:pt x="55118" y="1849755"/>
                </a:lnTo>
                <a:lnTo>
                  <a:pt x="63500" y="1841373"/>
                </a:lnTo>
                <a:lnTo>
                  <a:pt x="8382" y="1786255"/>
                </a:lnTo>
                <a:close/>
                <a:moveTo>
                  <a:pt x="8382" y="1818132"/>
                </a:moveTo>
                <a:lnTo>
                  <a:pt x="0" y="1826514"/>
                </a:lnTo>
                <a:lnTo>
                  <a:pt x="55118" y="1881632"/>
                </a:lnTo>
                <a:lnTo>
                  <a:pt x="63500" y="1873250"/>
                </a:lnTo>
                <a:lnTo>
                  <a:pt x="8382" y="1818132"/>
                </a:lnTo>
                <a:close/>
                <a:moveTo>
                  <a:pt x="8382" y="1850009"/>
                </a:moveTo>
                <a:lnTo>
                  <a:pt x="0" y="1858391"/>
                </a:lnTo>
                <a:lnTo>
                  <a:pt x="55118" y="1913509"/>
                </a:lnTo>
                <a:lnTo>
                  <a:pt x="63500" y="1905127"/>
                </a:lnTo>
                <a:lnTo>
                  <a:pt x="8382" y="1850009"/>
                </a:lnTo>
                <a:close/>
                <a:moveTo>
                  <a:pt x="8382" y="1881886"/>
                </a:moveTo>
                <a:lnTo>
                  <a:pt x="0" y="1890268"/>
                </a:lnTo>
                <a:lnTo>
                  <a:pt x="55118" y="1945386"/>
                </a:lnTo>
                <a:lnTo>
                  <a:pt x="63500" y="1937004"/>
                </a:lnTo>
                <a:lnTo>
                  <a:pt x="8382" y="1881886"/>
                </a:lnTo>
                <a:close/>
                <a:moveTo>
                  <a:pt x="8382" y="1913763"/>
                </a:moveTo>
                <a:lnTo>
                  <a:pt x="0" y="1922145"/>
                </a:lnTo>
                <a:lnTo>
                  <a:pt x="55118" y="1977263"/>
                </a:lnTo>
                <a:lnTo>
                  <a:pt x="63500" y="1968881"/>
                </a:lnTo>
                <a:lnTo>
                  <a:pt x="8382" y="1913763"/>
                </a:lnTo>
                <a:close/>
                <a:moveTo>
                  <a:pt x="8382" y="1945640"/>
                </a:moveTo>
                <a:lnTo>
                  <a:pt x="0" y="1954022"/>
                </a:lnTo>
                <a:lnTo>
                  <a:pt x="23368" y="1977390"/>
                </a:lnTo>
                <a:lnTo>
                  <a:pt x="40132" y="1977390"/>
                </a:lnTo>
                <a:lnTo>
                  <a:pt x="8382" y="1945640"/>
                </a:lnTo>
                <a:close/>
              </a:path>
            </a:pathLst>
          </a:custGeom>
          <a:solidFill>
            <a:srgbClr val="E5005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Google Shape;110;p1"/>
          <p:cNvSpPr txBox="1"/>
          <p:nvPr/>
        </p:nvSpPr>
        <p:spPr>
          <a:xfrm>
            <a:off x="2099624" y="3007040"/>
            <a:ext cx="9024424" cy="943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3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YOUNG REPORTERS FOR THE ENVIRONMENT</a:t>
            </a: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r"/>
            <a:r>
              <a:rPr lang="en-US" sz="2800" b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Giving our environment a voice​!</a:t>
            </a:r>
            <a:endParaRPr lang="da-DK" sz="2800" b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E077C91-1C6A-D8F9-69A6-B6C78298A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8945" y="0"/>
            <a:ext cx="1043920" cy="180000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59B465F-DC89-A331-BC8C-864D858F2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4378" y="5050789"/>
            <a:ext cx="1346998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0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AE8761-8E77-9FC1-B9E5-C5059327B1AF}"/>
              </a:ext>
            </a:extLst>
          </p:cNvPr>
          <p:cNvSpPr/>
          <p:nvPr/>
        </p:nvSpPr>
        <p:spPr>
          <a:xfrm>
            <a:off x="0" y="-664"/>
            <a:ext cx="12192000" cy="360000"/>
          </a:xfrm>
          <a:prstGeom prst="rect">
            <a:avLst/>
          </a:prstGeom>
          <a:solidFill>
            <a:srgbClr val="952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Google Shape;281;gff1612be1e_0_0"/>
          <p:cNvSpPr txBox="1"/>
          <p:nvPr/>
        </p:nvSpPr>
        <p:spPr>
          <a:xfrm>
            <a:off x="10501651" y="6335020"/>
            <a:ext cx="53365" cy="195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7F6AB7-56CD-6628-0D87-3D8A01857D2A}"/>
              </a:ext>
            </a:extLst>
          </p:cNvPr>
          <p:cNvCxnSpPr/>
          <p:nvPr/>
        </p:nvCxnSpPr>
        <p:spPr>
          <a:xfrm>
            <a:off x="8116478" y="-664"/>
            <a:ext cx="0" cy="6858664"/>
          </a:xfrm>
          <a:prstGeom prst="line">
            <a:avLst/>
          </a:prstGeom>
          <a:ln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278;gff1612be1e_0_0">
            <a:extLst>
              <a:ext uri="{FF2B5EF4-FFF2-40B4-BE49-F238E27FC236}">
                <a16:creationId xmlns:a16="http://schemas.microsoft.com/office/drawing/2014/main" id="{B33E4A2E-7065-F45A-F4E5-732A78408C09}"/>
              </a:ext>
            </a:extLst>
          </p:cNvPr>
          <p:cNvSpPr txBox="1"/>
          <p:nvPr/>
        </p:nvSpPr>
        <p:spPr>
          <a:xfrm>
            <a:off x="690563" y="533532"/>
            <a:ext cx="10851229" cy="732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srgbClr val="952456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YRE IN THE CLASSROOM</a:t>
            </a:r>
            <a:endParaRPr kumimoji="0" lang="fr-FR" sz="3400" b="0" i="0" u="none" strike="noStrike" kern="1200" cap="none" spc="0" normalizeH="0" baseline="0" noProof="0">
              <a:ln>
                <a:noFill/>
              </a:ln>
              <a:solidFill>
                <a:srgbClr val="95245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0BBDBB-10B2-6762-4573-06C11BFE5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4" r="25544"/>
          <a:stretch/>
        </p:blipFill>
        <p:spPr>
          <a:xfrm>
            <a:off x="7143333" y="-666"/>
            <a:ext cx="5040000" cy="6858663"/>
          </a:xfrm>
          <a:prstGeom prst="rect">
            <a:avLst/>
          </a:prstGeom>
        </p:spPr>
      </p:pic>
      <p:sp>
        <p:nvSpPr>
          <p:cNvPr id="4" name="Google Shape;276;gff1612be1e_0_0">
            <a:extLst>
              <a:ext uri="{FF2B5EF4-FFF2-40B4-BE49-F238E27FC236}">
                <a16:creationId xmlns:a16="http://schemas.microsoft.com/office/drawing/2014/main" id="{95985106-5D21-BD6A-18F9-713108A3B722}"/>
              </a:ext>
            </a:extLst>
          </p:cNvPr>
          <p:cNvSpPr/>
          <p:nvPr/>
        </p:nvSpPr>
        <p:spPr>
          <a:xfrm>
            <a:off x="720000" y="-664"/>
            <a:ext cx="49117" cy="540000"/>
          </a:xfrm>
          <a:custGeom>
            <a:avLst/>
            <a:gdLst/>
            <a:ahLst/>
            <a:cxnLst/>
            <a:rect l="l" t="t" r="r" b="b"/>
            <a:pathLst>
              <a:path w="63500" h="800989" extrusionOk="0">
                <a:moveTo>
                  <a:pt x="20447" y="0"/>
                </a:moveTo>
                <a:lnTo>
                  <a:pt x="0" y="20447"/>
                </a:lnTo>
                <a:lnTo>
                  <a:pt x="8382" y="28829"/>
                </a:lnTo>
                <a:lnTo>
                  <a:pt x="37211" y="0"/>
                </a:lnTo>
                <a:close/>
                <a:moveTo>
                  <a:pt x="52578" y="0"/>
                </a:moveTo>
                <a:lnTo>
                  <a:pt x="0" y="52578"/>
                </a:lnTo>
                <a:lnTo>
                  <a:pt x="8382" y="60960"/>
                </a:lnTo>
                <a:lnTo>
                  <a:pt x="63500" y="5969"/>
                </a:lnTo>
                <a:lnTo>
                  <a:pt x="57531" y="0"/>
                </a:lnTo>
                <a:close/>
                <a:moveTo>
                  <a:pt x="54991" y="29718"/>
                </a:moveTo>
                <a:lnTo>
                  <a:pt x="0" y="84836"/>
                </a:lnTo>
                <a:lnTo>
                  <a:pt x="8382" y="93218"/>
                </a:lnTo>
                <a:lnTo>
                  <a:pt x="63500" y="38100"/>
                </a:lnTo>
                <a:lnTo>
                  <a:pt x="55118" y="29718"/>
                </a:lnTo>
                <a:close/>
                <a:moveTo>
                  <a:pt x="54991" y="61849"/>
                </a:moveTo>
                <a:lnTo>
                  <a:pt x="0" y="116967"/>
                </a:lnTo>
                <a:lnTo>
                  <a:pt x="8382" y="125349"/>
                </a:lnTo>
                <a:lnTo>
                  <a:pt x="63500" y="70231"/>
                </a:lnTo>
                <a:lnTo>
                  <a:pt x="55118" y="61849"/>
                </a:lnTo>
                <a:close/>
                <a:moveTo>
                  <a:pt x="54991" y="93980"/>
                </a:moveTo>
                <a:lnTo>
                  <a:pt x="0" y="149098"/>
                </a:lnTo>
                <a:lnTo>
                  <a:pt x="8382" y="157480"/>
                </a:lnTo>
                <a:lnTo>
                  <a:pt x="63500" y="102489"/>
                </a:lnTo>
                <a:lnTo>
                  <a:pt x="55118" y="94107"/>
                </a:lnTo>
                <a:close/>
                <a:moveTo>
                  <a:pt x="54991" y="126111"/>
                </a:moveTo>
                <a:lnTo>
                  <a:pt x="0" y="181356"/>
                </a:lnTo>
                <a:lnTo>
                  <a:pt x="8382" y="189738"/>
                </a:lnTo>
                <a:lnTo>
                  <a:pt x="63500" y="134620"/>
                </a:lnTo>
                <a:lnTo>
                  <a:pt x="55118" y="126238"/>
                </a:lnTo>
                <a:close/>
                <a:moveTo>
                  <a:pt x="54991" y="158242"/>
                </a:moveTo>
                <a:lnTo>
                  <a:pt x="0" y="213487"/>
                </a:lnTo>
                <a:lnTo>
                  <a:pt x="8382" y="221869"/>
                </a:lnTo>
                <a:lnTo>
                  <a:pt x="63500" y="166751"/>
                </a:lnTo>
                <a:lnTo>
                  <a:pt x="55118" y="158369"/>
                </a:lnTo>
                <a:close/>
                <a:moveTo>
                  <a:pt x="54991" y="190373"/>
                </a:moveTo>
                <a:lnTo>
                  <a:pt x="0" y="245618"/>
                </a:lnTo>
                <a:lnTo>
                  <a:pt x="8382" y="254000"/>
                </a:lnTo>
                <a:lnTo>
                  <a:pt x="63500" y="199009"/>
                </a:lnTo>
                <a:lnTo>
                  <a:pt x="55118" y="190627"/>
                </a:lnTo>
                <a:close/>
                <a:moveTo>
                  <a:pt x="54991" y="222504"/>
                </a:moveTo>
                <a:lnTo>
                  <a:pt x="0" y="277876"/>
                </a:lnTo>
                <a:lnTo>
                  <a:pt x="8382" y="286258"/>
                </a:lnTo>
                <a:lnTo>
                  <a:pt x="63500" y="231140"/>
                </a:lnTo>
                <a:lnTo>
                  <a:pt x="55118" y="222758"/>
                </a:lnTo>
                <a:close/>
                <a:moveTo>
                  <a:pt x="54991" y="254635"/>
                </a:moveTo>
                <a:lnTo>
                  <a:pt x="0" y="310007"/>
                </a:lnTo>
                <a:lnTo>
                  <a:pt x="8382" y="318389"/>
                </a:lnTo>
                <a:lnTo>
                  <a:pt x="63500" y="263271"/>
                </a:lnTo>
                <a:lnTo>
                  <a:pt x="55118" y="254889"/>
                </a:lnTo>
                <a:close/>
                <a:moveTo>
                  <a:pt x="54991" y="286766"/>
                </a:moveTo>
                <a:lnTo>
                  <a:pt x="0" y="342138"/>
                </a:lnTo>
                <a:lnTo>
                  <a:pt x="8382" y="350520"/>
                </a:lnTo>
                <a:lnTo>
                  <a:pt x="63500" y="295529"/>
                </a:lnTo>
                <a:lnTo>
                  <a:pt x="55118" y="287147"/>
                </a:lnTo>
                <a:close/>
                <a:moveTo>
                  <a:pt x="54991" y="318897"/>
                </a:moveTo>
                <a:lnTo>
                  <a:pt x="0" y="374396"/>
                </a:lnTo>
                <a:lnTo>
                  <a:pt x="8382" y="382778"/>
                </a:lnTo>
                <a:lnTo>
                  <a:pt x="63500" y="327660"/>
                </a:lnTo>
                <a:lnTo>
                  <a:pt x="55118" y="319278"/>
                </a:lnTo>
                <a:close/>
                <a:moveTo>
                  <a:pt x="54991" y="351028"/>
                </a:moveTo>
                <a:lnTo>
                  <a:pt x="0" y="406527"/>
                </a:lnTo>
                <a:lnTo>
                  <a:pt x="8382" y="414909"/>
                </a:lnTo>
                <a:lnTo>
                  <a:pt x="63500" y="359791"/>
                </a:lnTo>
                <a:lnTo>
                  <a:pt x="55118" y="351409"/>
                </a:lnTo>
                <a:close/>
                <a:moveTo>
                  <a:pt x="54991" y="383159"/>
                </a:moveTo>
                <a:lnTo>
                  <a:pt x="0" y="438658"/>
                </a:lnTo>
                <a:lnTo>
                  <a:pt x="8382" y="447040"/>
                </a:lnTo>
                <a:lnTo>
                  <a:pt x="63500" y="392049"/>
                </a:lnTo>
                <a:lnTo>
                  <a:pt x="55118" y="383667"/>
                </a:lnTo>
                <a:close/>
                <a:moveTo>
                  <a:pt x="54991" y="415290"/>
                </a:moveTo>
                <a:lnTo>
                  <a:pt x="0" y="470916"/>
                </a:lnTo>
                <a:lnTo>
                  <a:pt x="8382" y="479298"/>
                </a:lnTo>
                <a:lnTo>
                  <a:pt x="63500" y="424180"/>
                </a:lnTo>
                <a:lnTo>
                  <a:pt x="55118" y="415798"/>
                </a:lnTo>
                <a:close/>
                <a:moveTo>
                  <a:pt x="54991" y="447421"/>
                </a:moveTo>
                <a:lnTo>
                  <a:pt x="0" y="503047"/>
                </a:lnTo>
                <a:lnTo>
                  <a:pt x="8382" y="511429"/>
                </a:lnTo>
                <a:lnTo>
                  <a:pt x="63500" y="456311"/>
                </a:lnTo>
                <a:lnTo>
                  <a:pt x="55118" y="447929"/>
                </a:lnTo>
                <a:close/>
                <a:moveTo>
                  <a:pt x="54991" y="479552"/>
                </a:moveTo>
                <a:lnTo>
                  <a:pt x="0" y="535178"/>
                </a:lnTo>
                <a:lnTo>
                  <a:pt x="8382" y="543560"/>
                </a:lnTo>
                <a:lnTo>
                  <a:pt x="63500" y="488569"/>
                </a:lnTo>
                <a:lnTo>
                  <a:pt x="55118" y="480187"/>
                </a:lnTo>
                <a:close/>
                <a:moveTo>
                  <a:pt x="54991" y="511683"/>
                </a:moveTo>
                <a:lnTo>
                  <a:pt x="0" y="567436"/>
                </a:lnTo>
                <a:lnTo>
                  <a:pt x="8382" y="575818"/>
                </a:lnTo>
                <a:lnTo>
                  <a:pt x="63500" y="520700"/>
                </a:lnTo>
                <a:lnTo>
                  <a:pt x="55118" y="512318"/>
                </a:lnTo>
                <a:close/>
                <a:moveTo>
                  <a:pt x="54991" y="543814"/>
                </a:moveTo>
                <a:lnTo>
                  <a:pt x="0" y="599567"/>
                </a:lnTo>
                <a:lnTo>
                  <a:pt x="8382" y="607949"/>
                </a:lnTo>
                <a:lnTo>
                  <a:pt x="63500" y="552831"/>
                </a:lnTo>
                <a:lnTo>
                  <a:pt x="55118" y="544449"/>
                </a:lnTo>
                <a:close/>
                <a:moveTo>
                  <a:pt x="54991" y="575945"/>
                </a:moveTo>
                <a:lnTo>
                  <a:pt x="0" y="631698"/>
                </a:lnTo>
                <a:lnTo>
                  <a:pt x="8382" y="640080"/>
                </a:lnTo>
                <a:lnTo>
                  <a:pt x="63500" y="585089"/>
                </a:lnTo>
                <a:lnTo>
                  <a:pt x="55118" y="576707"/>
                </a:lnTo>
                <a:close/>
                <a:moveTo>
                  <a:pt x="54991" y="608076"/>
                </a:moveTo>
                <a:lnTo>
                  <a:pt x="0" y="663956"/>
                </a:lnTo>
                <a:lnTo>
                  <a:pt x="8382" y="672338"/>
                </a:lnTo>
                <a:lnTo>
                  <a:pt x="63500" y="617220"/>
                </a:lnTo>
                <a:lnTo>
                  <a:pt x="55118" y="608838"/>
                </a:lnTo>
                <a:close/>
                <a:moveTo>
                  <a:pt x="54991" y="640207"/>
                </a:moveTo>
                <a:lnTo>
                  <a:pt x="0" y="696087"/>
                </a:lnTo>
                <a:lnTo>
                  <a:pt x="8382" y="704469"/>
                </a:lnTo>
                <a:lnTo>
                  <a:pt x="63500" y="649351"/>
                </a:lnTo>
                <a:lnTo>
                  <a:pt x="55118" y="640969"/>
                </a:lnTo>
                <a:close/>
                <a:moveTo>
                  <a:pt x="54991" y="672338"/>
                </a:moveTo>
                <a:lnTo>
                  <a:pt x="0" y="728218"/>
                </a:lnTo>
                <a:lnTo>
                  <a:pt x="8382" y="736600"/>
                </a:lnTo>
                <a:lnTo>
                  <a:pt x="63500" y="681609"/>
                </a:lnTo>
                <a:lnTo>
                  <a:pt x="55118" y="673100"/>
                </a:lnTo>
                <a:close/>
                <a:moveTo>
                  <a:pt x="54991" y="704469"/>
                </a:moveTo>
                <a:lnTo>
                  <a:pt x="0" y="760476"/>
                </a:lnTo>
                <a:lnTo>
                  <a:pt x="8382" y="768858"/>
                </a:lnTo>
                <a:lnTo>
                  <a:pt x="63500" y="713740"/>
                </a:lnTo>
                <a:lnTo>
                  <a:pt x="55118" y="705358"/>
                </a:lnTo>
                <a:close/>
                <a:moveTo>
                  <a:pt x="54991" y="736600"/>
                </a:moveTo>
                <a:lnTo>
                  <a:pt x="0" y="792607"/>
                </a:lnTo>
                <a:lnTo>
                  <a:pt x="8382" y="800989"/>
                </a:lnTo>
                <a:lnTo>
                  <a:pt x="63500" y="745871"/>
                </a:lnTo>
                <a:lnTo>
                  <a:pt x="55118" y="737489"/>
                </a:lnTo>
                <a:close/>
              </a:path>
            </a:pathLst>
          </a:custGeom>
          <a:solidFill>
            <a:srgbClr val="E5005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A7117E-FFFC-8373-CD22-D05FC53EB22F}"/>
              </a:ext>
            </a:extLst>
          </p:cNvPr>
          <p:cNvSpPr txBox="1"/>
          <p:nvPr/>
        </p:nvSpPr>
        <p:spPr>
          <a:xfrm>
            <a:off x="655375" y="2685183"/>
            <a:ext cx="4914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Understanding</a:t>
            </a:r>
            <a:r>
              <a:rPr lang="en-GB" sz="2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sustainable development.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EC5210-9490-14AA-4D36-5DB15F4E88C9}"/>
              </a:ext>
            </a:extLst>
          </p:cNvPr>
          <p:cNvSpPr txBox="1"/>
          <p:nvPr/>
        </p:nvSpPr>
        <p:spPr>
          <a:xfrm>
            <a:off x="655375" y="3120544"/>
            <a:ext cx="6142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Connecting</a:t>
            </a:r>
            <a:r>
              <a:rPr lang="en-GB" sz="2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 to concrete societal problems and issues.​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F9190A-829A-09FA-5CD1-375BC423231E}"/>
              </a:ext>
            </a:extLst>
          </p:cNvPr>
          <p:cNvSpPr txBox="1"/>
          <p:nvPr/>
        </p:nvSpPr>
        <p:spPr>
          <a:xfrm>
            <a:off x="655375" y="3585990"/>
            <a:ext cx="5563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Cross-curricula investigations.</a:t>
            </a:r>
            <a:r>
              <a:rPr lang="en-GB" sz="2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​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FB1E9F-9282-805C-A6E1-7A32B035B952}"/>
              </a:ext>
            </a:extLst>
          </p:cNvPr>
          <p:cNvSpPr txBox="1"/>
          <p:nvPr/>
        </p:nvSpPr>
        <p:spPr>
          <a:xfrm>
            <a:off x="679934" y="4010580"/>
            <a:ext cx="5563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sz="2000" b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Active</a:t>
            </a:r>
            <a:r>
              <a:rPr lang="en-US" sz="20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 solution-orientated </a:t>
            </a:r>
            <a:r>
              <a:rPr lang="en-US" sz="2000" b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learning</a:t>
            </a:r>
            <a:r>
              <a:rPr lang="en-US" sz="20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​.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D49644-6DA8-0556-1B75-09D5AC0BE8D1}"/>
              </a:ext>
            </a:extLst>
          </p:cNvPr>
          <p:cNvSpPr txBox="1"/>
          <p:nvPr/>
        </p:nvSpPr>
        <p:spPr>
          <a:xfrm>
            <a:off x="665112" y="4476026"/>
            <a:ext cx="5706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sz="20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Developing</a:t>
            </a:r>
            <a:r>
              <a:rPr lang="en-US" sz="2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 not only </a:t>
            </a:r>
            <a:r>
              <a:rPr lang="en-US" sz="20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knowledge</a:t>
            </a:r>
            <a:r>
              <a:rPr lang="en-US" sz="2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 but </a:t>
            </a:r>
            <a:r>
              <a:rPr lang="en-US" sz="20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life skills: critical thinking, journalistic skills etc.</a:t>
            </a:r>
            <a:endParaRPr lang="en-US" sz="20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7F341A-816C-611D-1153-924732B70271}"/>
              </a:ext>
            </a:extLst>
          </p:cNvPr>
          <p:cNvSpPr txBox="1"/>
          <p:nvPr/>
        </p:nvSpPr>
        <p:spPr>
          <a:xfrm>
            <a:off x="652531" y="1266432"/>
            <a:ext cx="62960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Incorporating ESD in your classroom through the YRE programme.</a:t>
            </a:r>
          </a:p>
          <a:p>
            <a:endParaRPr lang="en-GB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74C4B1-1774-BB54-E3EC-E36511D61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9" r="25879"/>
          <a:stretch/>
        </p:blipFill>
        <p:spPr>
          <a:xfrm>
            <a:off x="7098748" y="-669"/>
            <a:ext cx="5129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24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F8493E-A60E-3011-6E69-2C4858BB45E4}"/>
              </a:ext>
            </a:extLst>
          </p:cNvPr>
          <p:cNvSpPr/>
          <p:nvPr/>
        </p:nvSpPr>
        <p:spPr>
          <a:xfrm>
            <a:off x="0" y="-664"/>
            <a:ext cx="12192000" cy="360000"/>
          </a:xfrm>
          <a:prstGeom prst="rect">
            <a:avLst/>
          </a:prstGeom>
          <a:solidFill>
            <a:srgbClr val="952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8" name="Google Shape;278;gff1612be1e_0_0"/>
          <p:cNvSpPr txBox="1"/>
          <p:nvPr/>
        </p:nvSpPr>
        <p:spPr>
          <a:xfrm>
            <a:off x="769117" y="584478"/>
            <a:ext cx="9812607" cy="732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>
                <a:solidFill>
                  <a:srgbClr val="952456"/>
                </a:solidFill>
                <a:latin typeface="Lato"/>
                <a:ea typeface="Lato"/>
                <a:cs typeface="Lato"/>
              </a:rPr>
              <a:t>WHAT ARE THE BENEFITS FOR STUDENTS</a:t>
            </a: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srgbClr val="952456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?</a:t>
            </a:r>
            <a:endParaRPr kumimoji="0" lang="fr-FR" sz="3400" b="0" i="0" u="none" strike="noStrike" kern="1200" cap="none" spc="0" normalizeH="0" baseline="0" noProof="0">
              <a:ln>
                <a:noFill/>
              </a:ln>
              <a:solidFill>
                <a:srgbClr val="95245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1" name="Google Shape;281;gff1612be1e_0_0"/>
          <p:cNvSpPr txBox="1"/>
          <p:nvPr/>
        </p:nvSpPr>
        <p:spPr>
          <a:xfrm>
            <a:off x="10501651" y="6335020"/>
            <a:ext cx="53365" cy="195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7F6AB7-56CD-6628-0D87-3D8A01857D2A}"/>
              </a:ext>
            </a:extLst>
          </p:cNvPr>
          <p:cNvCxnSpPr/>
          <p:nvPr/>
        </p:nvCxnSpPr>
        <p:spPr>
          <a:xfrm>
            <a:off x="8116478" y="-664"/>
            <a:ext cx="0" cy="6858664"/>
          </a:xfrm>
          <a:prstGeom prst="line">
            <a:avLst/>
          </a:prstGeom>
          <a:ln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DD3A04FD-BFCD-CA8F-1642-D7BD8A390A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80151" y="5754799"/>
            <a:ext cx="1009006" cy="1080000"/>
          </a:xfrm>
          <a:prstGeom prst="rect">
            <a:avLst/>
          </a:prstGeom>
        </p:spPr>
      </p:pic>
      <p:pic>
        <p:nvPicPr>
          <p:cNvPr id="2" name="Picture 1" descr="Diagram, schematic&#10;&#10;Description automatically generated">
            <a:extLst>
              <a:ext uri="{FF2B5EF4-FFF2-40B4-BE49-F238E27FC236}">
                <a16:creationId xmlns:a16="http://schemas.microsoft.com/office/drawing/2014/main" id="{41738DE2-8585-AE67-887E-45C618DE3A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36571" r="9041" b="19508"/>
          <a:stretch/>
        </p:blipFill>
        <p:spPr>
          <a:xfrm>
            <a:off x="1708639" y="2673449"/>
            <a:ext cx="8774722" cy="25974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CD0BB5-E976-24C6-F537-BE1BCF11D4C7}"/>
              </a:ext>
            </a:extLst>
          </p:cNvPr>
          <p:cNvSpPr txBox="1"/>
          <p:nvPr/>
        </p:nvSpPr>
        <p:spPr>
          <a:xfrm>
            <a:off x="981160" y="1675270"/>
            <a:ext cx="24919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i="0" u="none" strike="noStrike"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Education for Sustainable Development</a:t>
            </a:r>
            <a:r>
              <a:rPr lang="en-GB" sz="2400" b="0" i="0"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​</a:t>
            </a:r>
            <a:endParaRPr lang="en-DK" sz="24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323FCC-815F-B0DA-003A-EFE387D3294A}"/>
              </a:ext>
            </a:extLst>
          </p:cNvPr>
          <p:cNvSpPr txBox="1"/>
          <p:nvPr/>
        </p:nvSpPr>
        <p:spPr>
          <a:xfrm>
            <a:off x="8890396" y="1696709"/>
            <a:ext cx="17689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i="0" u="none" strike="noStrike"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Mental and physical well-being</a:t>
            </a:r>
            <a:r>
              <a:rPr lang="en-GB" b="0" i="0"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​</a:t>
            </a:r>
            <a:endParaRPr lang="en-DK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0DF849-E542-9CA4-A454-C6CFEA2B19B9}"/>
              </a:ext>
            </a:extLst>
          </p:cNvPr>
          <p:cNvSpPr txBox="1"/>
          <p:nvPr/>
        </p:nvSpPr>
        <p:spPr>
          <a:xfrm>
            <a:off x="7078662" y="1696709"/>
            <a:ext cx="16495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i="0" u="none" strike="noStrike"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Young, responsible leaders</a:t>
            </a:r>
            <a:r>
              <a:rPr lang="en-GB" b="0" i="0"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​</a:t>
            </a:r>
            <a:endParaRPr lang="en-DK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619ACF-4158-B00D-7D20-D15901A49376}"/>
              </a:ext>
            </a:extLst>
          </p:cNvPr>
          <p:cNvSpPr txBox="1"/>
          <p:nvPr/>
        </p:nvSpPr>
        <p:spPr>
          <a:xfrm>
            <a:off x="2227147" y="5530979"/>
            <a:ext cx="17713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Inspired and empowered students</a:t>
            </a:r>
            <a:endParaRPr lang="en-SE" b="0" i="0">
              <a:effectLst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3D4F83-EA4E-D23D-CA0E-5D22BE9E89D3}"/>
              </a:ext>
            </a:extLst>
          </p:cNvPr>
          <p:cNvSpPr txBox="1"/>
          <p:nvPr/>
        </p:nvSpPr>
        <p:spPr>
          <a:xfrm>
            <a:off x="5127573" y="1721534"/>
            <a:ext cx="1650908" cy="923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0" i="0" u="none" strike="noStrike"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Journalistic skills – critical thinking</a:t>
            </a:r>
            <a:r>
              <a:rPr lang="en-GB" sz="1800" b="0" i="0"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​</a:t>
            </a:r>
            <a:endParaRPr lang="en-SE" sz="1800" b="0" i="0">
              <a:effectLst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30AAE3-90B6-B89B-91DA-3D5118F5F4FD}"/>
              </a:ext>
            </a:extLst>
          </p:cNvPr>
          <p:cNvSpPr txBox="1"/>
          <p:nvPr/>
        </p:nvSpPr>
        <p:spPr>
          <a:xfrm>
            <a:off x="4157550" y="5528129"/>
            <a:ext cx="17898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0" i="0" u="none" strike="noStrike"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Environmental knowledge</a:t>
            </a:r>
            <a:r>
              <a:rPr lang="en-GB" sz="1800" b="0" i="0"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​</a:t>
            </a:r>
            <a:endParaRPr lang="en-SE" sz="1800" b="0" i="0">
              <a:effectLst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D0E2D9-97F3-6BD9-C20E-636843CD72BA}"/>
              </a:ext>
            </a:extLst>
          </p:cNvPr>
          <p:cNvSpPr txBox="1"/>
          <p:nvPr/>
        </p:nvSpPr>
        <p:spPr>
          <a:xfrm>
            <a:off x="3426953" y="1801650"/>
            <a:ext cx="1297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0" i="0" u="none" strike="noStrike"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Leaders of change</a:t>
            </a:r>
            <a:r>
              <a:rPr lang="en-GB" sz="1800" b="0" i="0"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​</a:t>
            </a:r>
            <a:endParaRPr lang="en-DK" sz="18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F950F8-5797-F86F-4AFA-49AC3563C6D3}"/>
              </a:ext>
            </a:extLst>
          </p:cNvPr>
          <p:cNvSpPr txBox="1"/>
          <p:nvPr/>
        </p:nvSpPr>
        <p:spPr>
          <a:xfrm>
            <a:off x="8076208" y="5496080"/>
            <a:ext cx="16986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0" i="0" u="none" strike="noStrike"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Influencing communities</a:t>
            </a:r>
            <a:r>
              <a:rPr lang="en-GB" sz="1800" b="0" i="0"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​</a:t>
            </a:r>
            <a:endParaRPr lang="en-GB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62A784-BF9C-9700-D591-F653CF607C73}"/>
              </a:ext>
            </a:extLst>
          </p:cNvPr>
          <p:cNvSpPr txBox="1"/>
          <p:nvPr/>
        </p:nvSpPr>
        <p:spPr>
          <a:xfrm>
            <a:off x="6180408" y="5528129"/>
            <a:ext cx="16509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Inspired and empowered students</a:t>
            </a:r>
            <a:endParaRPr lang="en-SE" sz="1800" b="0" i="0">
              <a:effectLst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" name="Google Shape;276;gff1612be1e_0_0">
            <a:extLst>
              <a:ext uri="{FF2B5EF4-FFF2-40B4-BE49-F238E27FC236}">
                <a16:creationId xmlns:a16="http://schemas.microsoft.com/office/drawing/2014/main" id="{5A43C0A2-69A3-FA6A-CFF6-A6B11EBCE2C5}"/>
              </a:ext>
            </a:extLst>
          </p:cNvPr>
          <p:cNvSpPr/>
          <p:nvPr/>
        </p:nvSpPr>
        <p:spPr>
          <a:xfrm>
            <a:off x="720000" y="-664"/>
            <a:ext cx="49117" cy="540000"/>
          </a:xfrm>
          <a:custGeom>
            <a:avLst/>
            <a:gdLst/>
            <a:ahLst/>
            <a:cxnLst/>
            <a:rect l="l" t="t" r="r" b="b"/>
            <a:pathLst>
              <a:path w="63500" h="800989" extrusionOk="0">
                <a:moveTo>
                  <a:pt x="20447" y="0"/>
                </a:moveTo>
                <a:lnTo>
                  <a:pt x="0" y="20447"/>
                </a:lnTo>
                <a:lnTo>
                  <a:pt x="8382" y="28829"/>
                </a:lnTo>
                <a:lnTo>
                  <a:pt x="37211" y="0"/>
                </a:lnTo>
                <a:close/>
                <a:moveTo>
                  <a:pt x="52578" y="0"/>
                </a:moveTo>
                <a:lnTo>
                  <a:pt x="0" y="52578"/>
                </a:lnTo>
                <a:lnTo>
                  <a:pt x="8382" y="60960"/>
                </a:lnTo>
                <a:lnTo>
                  <a:pt x="63500" y="5969"/>
                </a:lnTo>
                <a:lnTo>
                  <a:pt x="57531" y="0"/>
                </a:lnTo>
                <a:close/>
                <a:moveTo>
                  <a:pt x="54991" y="29718"/>
                </a:moveTo>
                <a:lnTo>
                  <a:pt x="0" y="84836"/>
                </a:lnTo>
                <a:lnTo>
                  <a:pt x="8382" y="93218"/>
                </a:lnTo>
                <a:lnTo>
                  <a:pt x="63500" y="38100"/>
                </a:lnTo>
                <a:lnTo>
                  <a:pt x="55118" y="29718"/>
                </a:lnTo>
                <a:close/>
                <a:moveTo>
                  <a:pt x="54991" y="61849"/>
                </a:moveTo>
                <a:lnTo>
                  <a:pt x="0" y="116967"/>
                </a:lnTo>
                <a:lnTo>
                  <a:pt x="8382" y="125349"/>
                </a:lnTo>
                <a:lnTo>
                  <a:pt x="63500" y="70231"/>
                </a:lnTo>
                <a:lnTo>
                  <a:pt x="55118" y="61849"/>
                </a:lnTo>
                <a:close/>
                <a:moveTo>
                  <a:pt x="54991" y="93980"/>
                </a:moveTo>
                <a:lnTo>
                  <a:pt x="0" y="149098"/>
                </a:lnTo>
                <a:lnTo>
                  <a:pt x="8382" y="157480"/>
                </a:lnTo>
                <a:lnTo>
                  <a:pt x="63500" y="102489"/>
                </a:lnTo>
                <a:lnTo>
                  <a:pt x="55118" y="94107"/>
                </a:lnTo>
                <a:close/>
                <a:moveTo>
                  <a:pt x="54991" y="126111"/>
                </a:moveTo>
                <a:lnTo>
                  <a:pt x="0" y="181356"/>
                </a:lnTo>
                <a:lnTo>
                  <a:pt x="8382" y="189738"/>
                </a:lnTo>
                <a:lnTo>
                  <a:pt x="63500" y="134620"/>
                </a:lnTo>
                <a:lnTo>
                  <a:pt x="55118" y="126238"/>
                </a:lnTo>
                <a:close/>
                <a:moveTo>
                  <a:pt x="54991" y="158242"/>
                </a:moveTo>
                <a:lnTo>
                  <a:pt x="0" y="213487"/>
                </a:lnTo>
                <a:lnTo>
                  <a:pt x="8382" y="221869"/>
                </a:lnTo>
                <a:lnTo>
                  <a:pt x="63500" y="166751"/>
                </a:lnTo>
                <a:lnTo>
                  <a:pt x="55118" y="158369"/>
                </a:lnTo>
                <a:close/>
                <a:moveTo>
                  <a:pt x="54991" y="190373"/>
                </a:moveTo>
                <a:lnTo>
                  <a:pt x="0" y="245618"/>
                </a:lnTo>
                <a:lnTo>
                  <a:pt x="8382" y="254000"/>
                </a:lnTo>
                <a:lnTo>
                  <a:pt x="63500" y="199009"/>
                </a:lnTo>
                <a:lnTo>
                  <a:pt x="55118" y="190627"/>
                </a:lnTo>
                <a:close/>
                <a:moveTo>
                  <a:pt x="54991" y="222504"/>
                </a:moveTo>
                <a:lnTo>
                  <a:pt x="0" y="277876"/>
                </a:lnTo>
                <a:lnTo>
                  <a:pt x="8382" y="286258"/>
                </a:lnTo>
                <a:lnTo>
                  <a:pt x="63500" y="231140"/>
                </a:lnTo>
                <a:lnTo>
                  <a:pt x="55118" y="222758"/>
                </a:lnTo>
                <a:close/>
                <a:moveTo>
                  <a:pt x="54991" y="254635"/>
                </a:moveTo>
                <a:lnTo>
                  <a:pt x="0" y="310007"/>
                </a:lnTo>
                <a:lnTo>
                  <a:pt x="8382" y="318389"/>
                </a:lnTo>
                <a:lnTo>
                  <a:pt x="63500" y="263271"/>
                </a:lnTo>
                <a:lnTo>
                  <a:pt x="55118" y="254889"/>
                </a:lnTo>
                <a:close/>
                <a:moveTo>
                  <a:pt x="54991" y="286766"/>
                </a:moveTo>
                <a:lnTo>
                  <a:pt x="0" y="342138"/>
                </a:lnTo>
                <a:lnTo>
                  <a:pt x="8382" y="350520"/>
                </a:lnTo>
                <a:lnTo>
                  <a:pt x="63500" y="295529"/>
                </a:lnTo>
                <a:lnTo>
                  <a:pt x="55118" y="287147"/>
                </a:lnTo>
                <a:close/>
                <a:moveTo>
                  <a:pt x="54991" y="318897"/>
                </a:moveTo>
                <a:lnTo>
                  <a:pt x="0" y="374396"/>
                </a:lnTo>
                <a:lnTo>
                  <a:pt x="8382" y="382778"/>
                </a:lnTo>
                <a:lnTo>
                  <a:pt x="63500" y="327660"/>
                </a:lnTo>
                <a:lnTo>
                  <a:pt x="55118" y="319278"/>
                </a:lnTo>
                <a:close/>
                <a:moveTo>
                  <a:pt x="54991" y="351028"/>
                </a:moveTo>
                <a:lnTo>
                  <a:pt x="0" y="406527"/>
                </a:lnTo>
                <a:lnTo>
                  <a:pt x="8382" y="414909"/>
                </a:lnTo>
                <a:lnTo>
                  <a:pt x="63500" y="359791"/>
                </a:lnTo>
                <a:lnTo>
                  <a:pt x="55118" y="351409"/>
                </a:lnTo>
                <a:close/>
                <a:moveTo>
                  <a:pt x="54991" y="383159"/>
                </a:moveTo>
                <a:lnTo>
                  <a:pt x="0" y="438658"/>
                </a:lnTo>
                <a:lnTo>
                  <a:pt x="8382" y="447040"/>
                </a:lnTo>
                <a:lnTo>
                  <a:pt x="63500" y="392049"/>
                </a:lnTo>
                <a:lnTo>
                  <a:pt x="55118" y="383667"/>
                </a:lnTo>
                <a:close/>
                <a:moveTo>
                  <a:pt x="54991" y="415290"/>
                </a:moveTo>
                <a:lnTo>
                  <a:pt x="0" y="470916"/>
                </a:lnTo>
                <a:lnTo>
                  <a:pt x="8382" y="479298"/>
                </a:lnTo>
                <a:lnTo>
                  <a:pt x="63500" y="424180"/>
                </a:lnTo>
                <a:lnTo>
                  <a:pt x="55118" y="415798"/>
                </a:lnTo>
                <a:close/>
                <a:moveTo>
                  <a:pt x="54991" y="447421"/>
                </a:moveTo>
                <a:lnTo>
                  <a:pt x="0" y="503047"/>
                </a:lnTo>
                <a:lnTo>
                  <a:pt x="8382" y="511429"/>
                </a:lnTo>
                <a:lnTo>
                  <a:pt x="63500" y="456311"/>
                </a:lnTo>
                <a:lnTo>
                  <a:pt x="55118" y="447929"/>
                </a:lnTo>
                <a:close/>
                <a:moveTo>
                  <a:pt x="54991" y="479552"/>
                </a:moveTo>
                <a:lnTo>
                  <a:pt x="0" y="535178"/>
                </a:lnTo>
                <a:lnTo>
                  <a:pt x="8382" y="543560"/>
                </a:lnTo>
                <a:lnTo>
                  <a:pt x="63500" y="488569"/>
                </a:lnTo>
                <a:lnTo>
                  <a:pt x="55118" y="480187"/>
                </a:lnTo>
                <a:close/>
                <a:moveTo>
                  <a:pt x="54991" y="511683"/>
                </a:moveTo>
                <a:lnTo>
                  <a:pt x="0" y="567436"/>
                </a:lnTo>
                <a:lnTo>
                  <a:pt x="8382" y="575818"/>
                </a:lnTo>
                <a:lnTo>
                  <a:pt x="63500" y="520700"/>
                </a:lnTo>
                <a:lnTo>
                  <a:pt x="55118" y="512318"/>
                </a:lnTo>
                <a:close/>
                <a:moveTo>
                  <a:pt x="54991" y="543814"/>
                </a:moveTo>
                <a:lnTo>
                  <a:pt x="0" y="599567"/>
                </a:lnTo>
                <a:lnTo>
                  <a:pt x="8382" y="607949"/>
                </a:lnTo>
                <a:lnTo>
                  <a:pt x="63500" y="552831"/>
                </a:lnTo>
                <a:lnTo>
                  <a:pt x="55118" y="544449"/>
                </a:lnTo>
                <a:close/>
                <a:moveTo>
                  <a:pt x="54991" y="575945"/>
                </a:moveTo>
                <a:lnTo>
                  <a:pt x="0" y="631698"/>
                </a:lnTo>
                <a:lnTo>
                  <a:pt x="8382" y="640080"/>
                </a:lnTo>
                <a:lnTo>
                  <a:pt x="63500" y="585089"/>
                </a:lnTo>
                <a:lnTo>
                  <a:pt x="55118" y="576707"/>
                </a:lnTo>
                <a:close/>
                <a:moveTo>
                  <a:pt x="54991" y="608076"/>
                </a:moveTo>
                <a:lnTo>
                  <a:pt x="0" y="663956"/>
                </a:lnTo>
                <a:lnTo>
                  <a:pt x="8382" y="672338"/>
                </a:lnTo>
                <a:lnTo>
                  <a:pt x="63500" y="617220"/>
                </a:lnTo>
                <a:lnTo>
                  <a:pt x="55118" y="608838"/>
                </a:lnTo>
                <a:close/>
                <a:moveTo>
                  <a:pt x="54991" y="640207"/>
                </a:moveTo>
                <a:lnTo>
                  <a:pt x="0" y="696087"/>
                </a:lnTo>
                <a:lnTo>
                  <a:pt x="8382" y="704469"/>
                </a:lnTo>
                <a:lnTo>
                  <a:pt x="63500" y="649351"/>
                </a:lnTo>
                <a:lnTo>
                  <a:pt x="55118" y="640969"/>
                </a:lnTo>
                <a:close/>
                <a:moveTo>
                  <a:pt x="54991" y="672338"/>
                </a:moveTo>
                <a:lnTo>
                  <a:pt x="0" y="728218"/>
                </a:lnTo>
                <a:lnTo>
                  <a:pt x="8382" y="736600"/>
                </a:lnTo>
                <a:lnTo>
                  <a:pt x="63500" y="681609"/>
                </a:lnTo>
                <a:lnTo>
                  <a:pt x="55118" y="673100"/>
                </a:lnTo>
                <a:close/>
                <a:moveTo>
                  <a:pt x="54991" y="704469"/>
                </a:moveTo>
                <a:lnTo>
                  <a:pt x="0" y="760476"/>
                </a:lnTo>
                <a:lnTo>
                  <a:pt x="8382" y="768858"/>
                </a:lnTo>
                <a:lnTo>
                  <a:pt x="63500" y="713740"/>
                </a:lnTo>
                <a:lnTo>
                  <a:pt x="55118" y="705358"/>
                </a:lnTo>
                <a:close/>
                <a:moveTo>
                  <a:pt x="54991" y="736600"/>
                </a:moveTo>
                <a:lnTo>
                  <a:pt x="0" y="792607"/>
                </a:lnTo>
                <a:lnTo>
                  <a:pt x="8382" y="800989"/>
                </a:lnTo>
                <a:lnTo>
                  <a:pt x="63500" y="745871"/>
                </a:lnTo>
                <a:lnTo>
                  <a:pt x="55118" y="737489"/>
                </a:lnTo>
                <a:close/>
              </a:path>
            </a:pathLst>
          </a:custGeom>
          <a:solidFill>
            <a:srgbClr val="E5005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11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A61330-F938-4DC4-99FB-3856D80B49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4558" y="557716"/>
            <a:ext cx="10944599" cy="1200329"/>
          </a:xfrm>
        </p:spPr>
        <p:txBody>
          <a:bodyPr/>
          <a:lstStyle/>
          <a:p>
            <a:r>
              <a:rPr lang="en-GB" sz="3600" b="0" i="0" u="none" strike="noStrike" dirty="0">
                <a:solidFill>
                  <a:srgbClr val="952456"/>
                </a:solidFill>
                <a:effectLst/>
                <a:latin typeface="Lato" panose="020F0502020204030203" pitchFamily="34" charset="0"/>
              </a:rPr>
              <a:t>YRE SUPPORTS PILLAR 4 OF THE GREENING EDUCATION PARTNERSHIP (GEP)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3D50F6-2670-23A3-0E14-E0E2386FD0BD}"/>
              </a:ext>
            </a:extLst>
          </p:cNvPr>
          <p:cNvSpPr/>
          <p:nvPr/>
        </p:nvSpPr>
        <p:spPr>
          <a:xfrm>
            <a:off x="0" y="-664"/>
            <a:ext cx="12192000" cy="360000"/>
          </a:xfrm>
          <a:prstGeom prst="rect">
            <a:avLst/>
          </a:prstGeom>
          <a:solidFill>
            <a:srgbClr val="952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276;gff1612be1e_0_0">
            <a:extLst>
              <a:ext uri="{FF2B5EF4-FFF2-40B4-BE49-F238E27FC236}">
                <a16:creationId xmlns:a16="http://schemas.microsoft.com/office/drawing/2014/main" id="{72BA5AAF-E52E-04A5-592C-408E4A336310}"/>
              </a:ext>
            </a:extLst>
          </p:cNvPr>
          <p:cNvSpPr/>
          <p:nvPr/>
        </p:nvSpPr>
        <p:spPr>
          <a:xfrm>
            <a:off x="720000" y="-664"/>
            <a:ext cx="49117" cy="540000"/>
          </a:xfrm>
          <a:custGeom>
            <a:avLst/>
            <a:gdLst/>
            <a:ahLst/>
            <a:cxnLst/>
            <a:rect l="l" t="t" r="r" b="b"/>
            <a:pathLst>
              <a:path w="63500" h="800989" extrusionOk="0">
                <a:moveTo>
                  <a:pt x="20447" y="0"/>
                </a:moveTo>
                <a:lnTo>
                  <a:pt x="0" y="20447"/>
                </a:lnTo>
                <a:lnTo>
                  <a:pt x="8382" y="28829"/>
                </a:lnTo>
                <a:lnTo>
                  <a:pt x="37211" y="0"/>
                </a:lnTo>
                <a:close/>
                <a:moveTo>
                  <a:pt x="52578" y="0"/>
                </a:moveTo>
                <a:lnTo>
                  <a:pt x="0" y="52578"/>
                </a:lnTo>
                <a:lnTo>
                  <a:pt x="8382" y="60960"/>
                </a:lnTo>
                <a:lnTo>
                  <a:pt x="63500" y="5969"/>
                </a:lnTo>
                <a:lnTo>
                  <a:pt x="57531" y="0"/>
                </a:lnTo>
                <a:close/>
                <a:moveTo>
                  <a:pt x="54991" y="29718"/>
                </a:moveTo>
                <a:lnTo>
                  <a:pt x="0" y="84836"/>
                </a:lnTo>
                <a:lnTo>
                  <a:pt x="8382" y="93218"/>
                </a:lnTo>
                <a:lnTo>
                  <a:pt x="63500" y="38100"/>
                </a:lnTo>
                <a:lnTo>
                  <a:pt x="55118" y="29718"/>
                </a:lnTo>
                <a:close/>
                <a:moveTo>
                  <a:pt x="54991" y="61849"/>
                </a:moveTo>
                <a:lnTo>
                  <a:pt x="0" y="116967"/>
                </a:lnTo>
                <a:lnTo>
                  <a:pt x="8382" y="125349"/>
                </a:lnTo>
                <a:lnTo>
                  <a:pt x="63500" y="70231"/>
                </a:lnTo>
                <a:lnTo>
                  <a:pt x="55118" y="61849"/>
                </a:lnTo>
                <a:close/>
                <a:moveTo>
                  <a:pt x="54991" y="93980"/>
                </a:moveTo>
                <a:lnTo>
                  <a:pt x="0" y="149098"/>
                </a:lnTo>
                <a:lnTo>
                  <a:pt x="8382" y="157480"/>
                </a:lnTo>
                <a:lnTo>
                  <a:pt x="63500" y="102489"/>
                </a:lnTo>
                <a:lnTo>
                  <a:pt x="55118" y="94107"/>
                </a:lnTo>
                <a:close/>
                <a:moveTo>
                  <a:pt x="54991" y="126111"/>
                </a:moveTo>
                <a:lnTo>
                  <a:pt x="0" y="181356"/>
                </a:lnTo>
                <a:lnTo>
                  <a:pt x="8382" y="189738"/>
                </a:lnTo>
                <a:lnTo>
                  <a:pt x="63500" y="134620"/>
                </a:lnTo>
                <a:lnTo>
                  <a:pt x="55118" y="126238"/>
                </a:lnTo>
                <a:close/>
                <a:moveTo>
                  <a:pt x="54991" y="158242"/>
                </a:moveTo>
                <a:lnTo>
                  <a:pt x="0" y="213487"/>
                </a:lnTo>
                <a:lnTo>
                  <a:pt x="8382" y="221869"/>
                </a:lnTo>
                <a:lnTo>
                  <a:pt x="63500" y="166751"/>
                </a:lnTo>
                <a:lnTo>
                  <a:pt x="55118" y="158369"/>
                </a:lnTo>
                <a:close/>
                <a:moveTo>
                  <a:pt x="54991" y="190373"/>
                </a:moveTo>
                <a:lnTo>
                  <a:pt x="0" y="245618"/>
                </a:lnTo>
                <a:lnTo>
                  <a:pt x="8382" y="254000"/>
                </a:lnTo>
                <a:lnTo>
                  <a:pt x="63500" y="199009"/>
                </a:lnTo>
                <a:lnTo>
                  <a:pt x="55118" y="190627"/>
                </a:lnTo>
                <a:close/>
                <a:moveTo>
                  <a:pt x="54991" y="222504"/>
                </a:moveTo>
                <a:lnTo>
                  <a:pt x="0" y="277876"/>
                </a:lnTo>
                <a:lnTo>
                  <a:pt x="8382" y="286258"/>
                </a:lnTo>
                <a:lnTo>
                  <a:pt x="63500" y="231140"/>
                </a:lnTo>
                <a:lnTo>
                  <a:pt x="55118" y="222758"/>
                </a:lnTo>
                <a:close/>
                <a:moveTo>
                  <a:pt x="54991" y="254635"/>
                </a:moveTo>
                <a:lnTo>
                  <a:pt x="0" y="310007"/>
                </a:lnTo>
                <a:lnTo>
                  <a:pt x="8382" y="318389"/>
                </a:lnTo>
                <a:lnTo>
                  <a:pt x="63500" y="263271"/>
                </a:lnTo>
                <a:lnTo>
                  <a:pt x="55118" y="254889"/>
                </a:lnTo>
                <a:close/>
                <a:moveTo>
                  <a:pt x="54991" y="286766"/>
                </a:moveTo>
                <a:lnTo>
                  <a:pt x="0" y="342138"/>
                </a:lnTo>
                <a:lnTo>
                  <a:pt x="8382" y="350520"/>
                </a:lnTo>
                <a:lnTo>
                  <a:pt x="63500" y="295529"/>
                </a:lnTo>
                <a:lnTo>
                  <a:pt x="55118" y="287147"/>
                </a:lnTo>
                <a:close/>
                <a:moveTo>
                  <a:pt x="54991" y="318897"/>
                </a:moveTo>
                <a:lnTo>
                  <a:pt x="0" y="374396"/>
                </a:lnTo>
                <a:lnTo>
                  <a:pt x="8382" y="382778"/>
                </a:lnTo>
                <a:lnTo>
                  <a:pt x="63500" y="327660"/>
                </a:lnTo>
                <a:lnTo>
                  <a:pt x="55118" y="319278"/>
                </a:lnTo>
                <a:close/>
                <a:moveTo>
                  <a:pt x="54991" y="351028"/>
                </a:moveTo>
                <a:lnTo>
                  <a:pt x="0" y="406527"/>
                </a:lnTo>
                <a:lnTo>
                  <a:pt x="8382" y="414909"/>
                </a:lnTo>
                <a:lnTo>
                  <a:pt x="63500" y="359791"/>
                </a:lnTo>
                <a:lnTo>
                  <a:pt x="55118" y="351409"/>
                </a:lnTo>
                <a:close/>
                <a:moveTo>
                  <a:pt x="54991" y="383159"/>
                </a:moveTo>
                <a:lnTo>
                  <a:pt x="0" y="438658"/>
                </a:lnTo>
                <a:lnTo>
                  <a:pt x="8382" y="447040"/>
                </a:lnTo>
                <a:lnTo>
                  <a:pt x="63500" y="392049"/>
                </a:lnTo>
                <a:lnTo>
                  <a:pt x="55118" y="383667"/>
                </a:lnTo>
                <a:close/>
                <a:moveTo>
                  <a:pt x="54991" y="415290"/>
                </a:moveTo>
                <a:lnTo>
                  <a:pt x="0" y="470916"/>
                </a:lnTo>
                <a:lnTo>
                  <a:pt x="8382" y="479298"/>
                </a:lnTo>
                <a:lnTo>
                  <a:pt x="63500" y="424180"/>
                </a:lnTo>
                <a:lnTo>
                  <a:pt x="55118" y="415798"/>
                </a:lnTo>
                <a:close/>
                <a:moveTo>
                  <a:pt x="54991" y="447421"/>
                </a:moveTo>
                <a:lnTo>
                  <a:pt x="0" y="503047"/>
                </a:lnTo>
                <a:lnTo>
                  <a:pt x="8382" y="511429"/>
                </a:lnTo>
                <a:lnTo>
                  <a:pt x="63500" y="456311"/>
                </a:lnTo>
                <a:lnTo>
                  <a:pt x="55118" y="447929"/>
                </a:lnTo>
                <a:close/>
                <a:moveTo>
                  <a:pt x="54991" y="479552"/>
                </a:moveTo>
                <a:lnTo>
                  <a:pt x="0" y="535178"/>
                </a:lnTo>
                <a:lnTo>
                  <a:pt x="8382" y="543560"/>
                </a:lnTo>
                <a:lnTo>
                  <a:pt x="63500" y="488569"/>
                </a:lnTo>
                <a:lnTo>
                  <a:pt x="55118" y="480187"/>
                </a:lnTo>
                <a:close/>
                <a:moveTo>
                  <a:pt x="54991" y="511683"/>
                </a:moveTo>
                <a:lnTo>
                  <a:pt x="0" y="567436"/>
                </a:lnTo>
                <a:lnTo>
                  <a:pt x="8382" y="575818"/>
                </a:lnTo>
                <a:lnTo>
                  <a:pt x="63500" y="520700"/>
                </a:lnTo>
                <a:lnTo>
                  <a:pt x="55118" y="512318"/>
                </a:lnTo>
                <a:close/>
                <a:moveTo>
                  <a:pt x="54991" y="543814"/>
                </a:moveTo>
                <a:lnTo>
                  <a:pt x="0" y="599567"/>
                </a:lnTo>
                <a:lnTo>
                  <a:pt x="8382" y="607949"/>
                </a:lnTo>
                <a:lnTo>
                  <a:pt x="63500" y="552831"/>
                </a:lnTo>
                <a:lnTo>
                  <a:pt x="55118" y="544449"/>
                </a:lnTo>
                <a:close/>
                <a:moveTo>
                  <a:pt x="54991" y="575945"/>
                </a:moveTo>
                <a:lnTo>
                  <a:pt x="0" y="631698"/>
                </a:lnTo>
                <a:lnTo>
                  <a:pt x="8382" y="640080"/>
                </a:lnTo>
                <a:lnTo>
                  <a:pt x="63500" y="585089"/>
                </a:lnTo>
                <a:lnTo>
                  <a:pt x="55118" y="576707"/>
                </a:lnTo>
                <a:close/>
                <a:moveTo>
                  <a:pt x="54991" y="608076"/>
                </a:moveTo>
                <a:lnTo>
                  <a:pt x="0" y="663956"/>
                </a:lnTo>
                <a:lnTo>
                  <a:pt x="8382" y="672338"/>
                </a:lnTo>
                <a:lnTo>
                  <a:pt x="63500" y="617220"/>
                </a:lnTo>
                <a:lnTo>
                  <a:pt x="55118" y="608838"/>
                </a:lnTo>
                <a:close/>
                <a:moveTo>
                  <a:pt x="54991" y="640207"/>
                </a:moveTo>
                <a:lnTo>
                  <a:pt x="0" y="696087"/>
                </a:lnTo>
                <a:lnTo>
                  <a:pt x="8382" y="704469"/>
                </a:lnTo>
                <a:lnTo>
                  <a:pt x="63500" y="649351"/>
                </a:lnTo>
                <a:lnTo>
                  <a:pt x="55118" y="640969"/>
                </a:lnTo>
                <a:close/>
                <a:moveTo>
                  <a:pt x="54991" y="672338"/>
                </a:moveTo>
                <a:lnTo>
                  <a:pt x="0" y="728218"/>
                </a:lnTo>
                <a:lnTo>
                  <a:pt x="8382" y="736600"/>
                </a:lnTo>
                <a:lnTo>
                  <a:pt x="63500" y="681609"/>
                </a:lnTo>
                <a:lnTo>
                  <a:pt x="55118" y="673100"/>
                </a:lnTo>
                <a:close/>
                <a:moveTo>
                  <a:pt x="54991" y="704469"/>
                </a:moveTo>
                <a:lnTo>
                  <a:pt x="0" y="760476"/>
                </a:lnTo>
                <a:lnTo>
                  <a:pt x="8382" y="768858"/>
                </a:lnTo>
                <a:lnTo>
                  <a:pt x="63500" y="713740"/>
                </a:lnTo>
                <a:lnTo>
                  <a:pt x="55118" y="705358"/>
                </a:lnTo>
                <a:close/>
                <a:moveTo>
                  <a:pt x="54991" y="736600"/>
                </a:moveTo>
                <a:lnTo>
                  <a:pt x="0" y="792607"/>
                </a:lnTo>
                <a:lnTo>
                  <a:pt x="8382" y="800989"/>
                </a:lnTo>
                <a:lnTo>
                  <a:pt x="63500" y="745871"/>
                </a:lnTo>
                <a:lnTo>
                  <a:pt x="55118" y="737489"/>
                </a:lnTo>
                <a:close/>
              </a:path>
            </a:pathLst>
          </a:custGeom>
          <a:solidFill>
            <a:srgbClr val="E5005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30E7A7-613C-8009-0678-61B0504CCF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680151" y="5754799"/>
            <a:ext cx="1009006" cy="108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6C787B-6782-5954-0303-54354A91E172}"/>
              </a:ext>
            </a:extLst>
          </p:cNvPr>
          <p:cNvSpPr txBox="1"/>
          <p:nvPr/>
        </p:nvSpPr>
        <p:spPr>
          <a:xfrm>
            <a:off x="778924" y="5752759"/>
            <a:ext cx="4914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#</a:t>
            </a:r>
            <a:r>
              <a:rPr lang="en-GB" sz="28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greeningeducation</a:t>
            </a:r>
            <a:endParaRPr lang="en-GB" sz="28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DC5081-6908-F9EA-FFD2-1DA8C35FBC22}"/>
              </a:ext>
            </a:extLst>
          </p:cNvPr>
          <p:cNvSpPr txBox="1"/>
          <p:nvPr/>
        </p:nvSpPr>
        <p:spPr>
          <a:xfrm>
            <a:off x="769117" y="2095123"/>
            <a:ext cx="5923914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i="0" dirty="0"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Vision</a:t>
            </a:r>
          </a:p>
          <a:p>
            <a:r>
              <a:rPr lang="en-US" sz="2000" b="0" i="0" dirty="0"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Engage the entire community by integrating climate education in life-long learning, in particular through community learning </a:t>
            </a:r>
            <a:r>
              <a:rPr lang="en-US" sz="2000" b="0" i="0" dirty="0" err="1"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centres</a:t>
            </a:r>
            <a:r>
              <a:rPr lang="en-US" sz="2000" b="0" i="0" dirty="0"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and learning cities.</a:t>
            </a:r>
            <a:endParaRPr lang="en-GB" sz="20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C5369D-78C1-BDC5-B67A-3D5B11F55B12}"/>
              </a:ext>
            </a:extLst>
          </p:cNvPr>
          <p:cNvSpPr txBox="1"/>
          <p:nvPr/>
        </p:nvSpPr>
        <p:spPr>
          <a:xfrm>
            <a:off x="778924" y="3770052"/>
            <a:ext cx="8719953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i="0" dirty="0"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Goal</a:t>
            </a:r>
          </a:p>
          <a:p>
            <a:r>
              <a:rPr lang="en-US" sz="2000" b="0" i="0" dirty="0"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All countries will be able to report </a:t>
            </a:r>
            <a:r>
              <a:rPr lang="en-US" sz="2000" b="1" i="0" dirty="0"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least 3 different ways learning opportunities</a:t>
            </a:r>
            <a:r>
              <a:rPr lang="en-US" sz="2000" b="0" i="0" dirty="0"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are made available for adults outside the formal education system to develop the skills, attitudes, and actions that will foster community resilience to tackle climate change.</a:t>
            </a:r>
            <a:endParaRPr lang="en-GB" sz="20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12" name="Picture 11" descr="A logo with text on it&#10;&#10;Description automatically generated">
            <a:extLst>
              <a:ext uri="{FF2B5EF4-FFF2-40B4-BE49-F238E27FC236}">
                <a16:creationId xmlns:a16="http://schemas.microsoft.com/office/drawing/2014/main" id="{03DACC21-F1A2-9FED-3461-2D5AF441A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337" y="2387879"/>
            <a:ext cx="2990820" cy="1200329"/>
          </a:xfrm>
          <a:prstGeom prst="rect">
            <a:avLst/>
          </a:prstGeom>
        </p:spPr>
      </p:pic>
      <p:pic>
        <p:nvPicPr>
          <p:cNvPr id="16" name="Picture 15" descr="A blue and black sign with white text&#10;&#10;Description automatically generated">
            <a:extLst>
              <a:ext uri="{FF2B5EF4-FFF2-40B4-BE49-F238E27FC236}">
                <a16:creationId xmlns:a16="http://schemas.microsoft.com/office/drawing/2014/main" id="{74E6B167-96EC-E33C-F789-9510DE39A3C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059" y="2427758"/>
            <a:ext cx="1694278" cy="11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72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3A76E5-D16C-B7D6-FB75-AD6A753B4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7" b="7767"/>
          <a:stretch/>
        </p:blipFill>
        <p:spPr>
          <a:xfrm>
            <a:off x="0" y="-664"/>
            <a:ext cx="12192000" cy="68586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AC9AED2-8B51-074E-A27C-5497E12F6DB9}"/>
              </a:ext>
            </a:extLst>
          </p:cNvPr>
          <p:cNvSpPr>
            <a:spLocks noChangeAspect="1"/>
          </p:cNvSpPr>
          <p:nvPr/>
        </p:nvSpPr>
        <p:spPr>
          <a:xfrm>
            <a:off x="0" y="1431699"/>
            <a:ext cx="9074895" cy="4424240"/>
          </a:xfrm>
          <a:prstGeom prst="rect">
            <a:avLst/>
          </a:prstGeom>
          <a:solidFill>
            <a:srgbClr val="95245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1" name="Google Shape;281;gff1612be1e_0_0"/>
          <p:cNvSpPr txBox="1"/>
          <p:nvPr/>
        </p:nvSpPr>
        <p:spPr>
          <a:xfrm>
            <a:off x="10501651" y="6335020"/>
            <a:ext cx="53365" cy="195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7F6AB7-56CD-6628-0D87-3D8A01857D2A}"/>
              </a:ext>
            </a:extLst>
          </p:cNvPr>
          <p:cNvCxnSpPr/>
          <p:nvPr/>
        </p:nvCxnSpPr>
        <p:spPr>
          <a:xfrm>
            <a:off x="8116478" y="-664"/>
            <a:ext cx="0" cy="6858664"/>
          </a:xfrm>
          <a:prstGeom prst="line">
            <a:avLst/>
          </a:prstGeom>
          <a:ln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278;gff1612be1e_0_0">
            <a:extLst>
              <a:ext uri="{FF2B5EF4-FFF2-40B4-BE49-F238E27FC236}">
                <a16:creationId xmlns:a16="http://schemas.microsoft.com/office/drawing/2014/main" id="{71C96985-8670-51AF-B576-3FC3E4FD38D7}"/>
              </a:ext>
            </a:extLst>
          </p:cNvPr>
          <p:cNvSpPr txBox="1"/>
          <p:nvPr/>
        </p:nvSpPr>
        <p:spPr>
          <a:xfrm>
            <a:off x="732092" y="2954690"/>
            <a:ext cx="6281432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prstClr val="white"/>
                </a:solidFill>
                <a:latin typeface="Lato"/>
                <a:ea typeface="Lato"/>
                <a:cs typeface="Lato"/>
              </a:rPr>
              <a:t>OUR CAMPAIGNS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3" name="Google Shape;276;gff1612be1e_0_0">
            <a:extLst>
              <a:ext uri="{FF2B5EF4-FFF2-40B4-BE49-F238E27FC236}">
                <a16:creationId xmlns:a16="http://schemas.microsoft.com/office/drawing/2014/main" id="{57166B5A-72BB-A1AA-8A9F-9535AEBA41A3}"/>
              </a:ext>
            </a:extLst>
          </p:cNvPr>
          <p:cNvSpPr/>
          <p:nvPr/>
        </p:nvSpPr>
        <p:spPr>
          <a:xfrm>
            <a:off x="720000" y="-664"/>
            <a:ext cx="49117" cy="540000"/>
          </a:xfrm>
          <a:custGeom>
            <a:avLst/>
            <a:gdLst/>
            <a:ahLst/>
            <a:cxnLst/>
            <a:rect l="l" t="t" r="r" b="b"/>
            <a:pathLst>
              <a:path w="63500" h="800989" extrusionOk="0">
                <a:moveTo>
                  <a:pt x="20447" y="0"/>
                </a:moveTo>
                <a:lnTo>
                  <a:pt x="0" y="20447"/>
                </a:lnTo>
                <a:lnTo>
                  <a:pt x="8382" y="28829"/>
                </a:lnTo>
                <a:lnTo>
                  <a:pt x="37211" y="0"/>
                </a:lnTo>
                <a:close/>
                <a:moveTo>
                  <a:pt x="52578" y="0"/>
                </a:moveTo>
                <a:lnTo>
                  <a:pt x="0" y="52578"/>
                </a:lnTo>
                <a:lnTo>
                  <a:pt x="8382" y="60960"/>
                </a:lnTo>
                <a:lnTo>
                  <a:pt x="63500" y="5969"/>
                </a:lnTo>
                <a:lnTo>
                  <a:pt x="57531" y="0"/>
                </a:lnTo>
                <a:close/>
                <a:moveTo>
                  <a:pt x="54991" y="29718"/>
                </a:moveTo>
                <a:lnTo>
                  <a:pt x="0" y="84836"/>
                </a:lnTo>
                <a:lnTo>
                  <a:pt x="8382" y="93218"/>
                </a:lnTo>
                <a:lnTo>
                  <a:pt x="63500" y="38100"/>
                </a:lnTo>
                <a:lnTo>
                  <a:pt x="55118" y="29718"/>
                </a:lnTo>
                <a:close/>
                <a:moveTo>
                  <a:pt x="54991" y="61849"/>
                </a:moveTo>
                <a:lnTo>
                  <a:pt x="0" y="116967"/>
                </a:lnTo>
                <a:lnTo>
                  <a:pt x="8382" y="125349"/>
                </a:lnTo>
                <a:lnTo>
                  <a:pt x="63500" y="70231"/>
                </a:lnTo>
                <a:lnTo>
                  <a:pt x="55118" y="61849"/>
                </a:lnTo>
                <a:close/>
                <a:moveTo>
                  <a:pt x="54991" y="93980"/>
                </a:moveTo>
                <a:lnTo>
                  <a:pt x="0" y="149098"/>
                </a:lnTo>
                <a:lnTo>
                  <a:pt x="8382" y="157480"/>
                </a:lnTo>
                <a:lnTo>
                  <a:pt x="63500" y="102489"/>
                </a:lnTo>
                <a:lnTo>
                  <a:pt x="55118" y="94107"/>
                </a:lnTo>
                <a:close/>
                <a:moveTo>
                  <a:pt x="54991" y="126111"/>
                </a:moveTo>
                <a:lnTo>
                  <a:pt x="0" y="181356"/>
                </a:lnTo>
                <a:lnTo>
                  <a:pt x="8382" y="189738"/>
                </a:lnTo>
                <a:lnTo>
                  <a:pt x="63500" y="134620"/>
                </a:lnTo>
                <a:lnTo>
                  <a:pt x="55118" y="126238"/>
                </a:lnTo>
                <a:close/>
                <a:moveTo>
                  <a:pt x="54991" y="158242"/>
                </a:moveTo>
                <a:lnTo>
                  <a:pt x="0" y="213487"/>
                </a:lnTo>
                <a:lnTo>
                  <a:pt x="8382" y="221869"/>
                </a:lnTo>
                <a:lnTo>
                  <a:pt x="63500" y="166751"/>
                </a:lnTo>
                <a:lnTo>
                  <a:pt x="55118" y="158369"/>
                </a:lnTo>
                <a:close/>
                <a:moveTo>
                  <a:pt x="54991" y="190373"/>
                </a:moveTo>
                <a:lnTo>
                  <a:pt x="0" y="245618"/>
                </a:lnTo>
                <a:lnTo>
                  <a:pt x="8382" y="254000"/>
                </a:lnTo>
                <a:lnTo>
                  <a:pt x="63500" y="199009"/>
                </a:lnTo>
                <a:lnTo>
                  <a:pt x="55118" y="190627"/>
                </a:lnTo>
                <a:close/>
                <a:moveTo>
                  <a:pt x="54991" y="222504"/>
                </a:moveTo>
                <a:lnTo>
                  <a:pt x="0" y="277876"/>
                </a:lnTo>
                <a:lnTo>
                  <a:pt x="8382" y="286258"/>
                </a:lnTo>
                <a:lnTo>
                  <a:pt x="63500" y="231140"/>
                </a:lnTo>
                <a:lnTo>
                  <a:pt x="55118" y="222758"/>
                </a:lnTo>
                <a:close/>
                <a:moveTo>
                  <a:pt x="54991" y="254635"/>
                </a:moveTo>
                <a:lnTo>
                  <a:pt x="0" y="310007"/>
                </a:lnTo>
                <a:lnTo>
                  <a:pt x="8382" y="318389"/>
                </a:lnTo>
                <a:lnTo>
                  <a:pt x="63500" y="263271"/>
                </a:lnTo>
                <a:lnTo>
                  <a:pt x="55118" y="254889"/>
                </a:lnTo>
                <a:close/>
                <a:moveTo>
                  <a:pt x="54991" y="286766"/>
                </a:moveTo>
                <a:lnTo>
                  <a:pt x="0" y="342138"/>
                </a:lnTo>
                <a:lnTo>
                  <a:pt x="8382" y="350520"/>
                </a:lnTo>
                <a:lnTo>
                  <a:pt x="63500" y="295529"/>
                </a:lnTo>
                <a:lnTo>
                  <a:pt x="55118" y="287147"/>
                </a:lnTo>
                <a:close/>
                <a:moveTo>
                  <a:pt x="54991" y="318897"/>
                </a:moveTo>
                <a:lnTo>
                  <a:pt x="0" y="374396"/>
                </a:lnTo>
                <a:lnTo>
                  <a:pt x="8382" y="382778"/>
                </a:lnTo>
                <a:lnTo>
                  <a:pt x="63500" y="327660"/>
                </a:lnTo>
                <a:lnTo>
                  <a:pt x="55118" y="319278"/>
                </a:lnTo>
                <a:close/>
                <a:moveTo>
                  <a:pt x="54991" y="351028"/>
                </a:moveTo>
                <a:lnTo>
                  <a:pt x="0" y="406527"/>
                </a:lnTo>
                <a:lnTo>
                  <a:pt x="8382" y="414909"/>
                </a:lnTo>
                <a:lnTo>
                  <a:pt x="63500" y="359791"/>
                </a:lnTo>
                <a:lnTo>
                  <a:pt x="55118" y="351409"/>
                </a:lnTo>
                <a:close/>
                <a:moveTo>
                  <a:pt x="54991" y="383159"/>
                </a:moveTo>
                <a:lnTo>
                  <a:pt x="0" y="438658"/>
                </a:lnTo>
                <a:lnTo>
                  <a:pt x="8382" y="447040"/>
                </a:lnTo>
                <a:lnTo>
                  <a:pt x="63500" y="392049"/>
                </a:lnTo>
                <a:lnTo>
                  <a:pt x="55118" y="383667"/>
                </a:lnTo>
                <a:close/>
                <a:moveTo>
                  <a:pt x="54991" y="415290"/>
                </a:moveTo>
                <a:lnTo>
                  <a:pt x="0" y="470916"/>
                </a:lnTo>
                <a:lnTo>
                  <a:pt x="8382" y="479298"/>
                </a:lnTo>
                <a:lnTo>
                  <a:pt x="63500" y="424180"/>
                </a:lnTo>
                <a:lnTo>
                  <a:pt x="55118" y="415798"/>
                </a:lnTo>
                <a:close/>
                <a:moveTo>
                  <a:pt x="54991" y="447421"/>
                </a:moveTo>
                <a:lnTo>
                  <a:pt x="0" y="503047"/>
                </a:lnTo>
                <a:lnTo>
                  <a:pt x="8382" y="511429"/>
                </a:lnTo>
                <a:lnTo>
                  <a:pt x="63500" y="456311"/>
                </a:lnTo>
                <a:lnTo>
                  <a:pt x="55118" y="447929"/>
                </a:lnTo>
                <a:close/>
                <a:moveTo>
                  <a:pt x="54991" y="479552"/>
                </a:moveTo>
                <a:lnTo>
                  <a:pt x="0" y="535178"/>
                </a:lnTo>
                <a:lnTo>
                  <a:pt x="8382" y="543560"/>
                </a:lnTo>
                <a:lnTo>
                  <a:pt x="63500" y="488569"/>
                </a:lnTo>
                <a:lnTo>
                  <a:pt x="55118" y="480187"/>
                </a:lnTo>
                <a:close/>
                <a:moveTo>
                  <a:pt x="54991" y="511683"/>
                </a:moveTo>
                <a:lnTo>
                  <a:pt x="0" y="567436"/>
                </a:lnTo>
                <a:lnTo>
                  <a:pt x="8382" y="575818"/>
                </a:lnTo>
                <a:lnTo>
                  <a:pt x="63500" y="520700"/>
                </a:lnTo>
                <a:lnTo>
                  <a:pt x="55118" y="512318"/>
                </a:lnTo>
                <a:close/>
                <a:moveTo>
                  <a:pt x="54991" y="543814"/>
                </a:moveTo>
                <a:lnTo>
                  <a:pt x="0" y="599567"/>
                </a:lnTo>
                <a:lnTo>
                  <a:pt x="8382" y="607949"/>
                </a:lnTo>
                <a:lnTo>
                  <a:pt x="63500" y="552831"/>
                </a:lnTo>
                <a:lnTo>
                  <a:pt x="55118" y="544449"/>
                </a:lnTo>
                <a:close/>
                <a:moveTo>
                  <a:pt x="54991" y="575945"/>
                </a:moveTo>
                <a:lnTo>
                  <a:pt x="0" y="631698"/>
                </a:lnTo>
                <a:lnTo>
                  <a:pt x="8382" y="640080"/>
                </a:lnTo>
                <a:lnTo>
                  <a:pt x="63500" y="585089"/>
                </a:lnTo>
                <a:lnTo>
                  <a:pt x="55118" y="576707"/>
                </a:lnTo>
                <a:close/>
                <a:moveTo>
                  <a:pt x="54991" y="608076"/>
                </a:moveTo>
                <a:lnTo>
                  <a:pt x="0" y="663956"/>
                </a:lnTo>
                <a:lnTo>
                  <a:pt x="8382" y="672338"/>
                </a:lnTo>
                <a:lnTo>
                  <a:pt x="63500" y="617220"/>
                </a:lnTo>
                <a:lnTo>
                  <a:pt x="55118" y="608838"/>
                </a:lnTo>
                <a:close/>
                <a:moveTo>
                  <a:pt x="54991" y="640207"/>
                </a:moveTo>
                <a:lnTo>
                  <a:pt x="0" y="696087"/>
                </a:lnTo>
                <a:lnTo>
                  <a:pt x="8382" y="704469"/>
                </a:lnTo>
                <a:lnTo>
                  <a:pt x="63500" y="649351"/>
                </a:lnTo>
                <a:lnTo>
                  <a:pt x="55118" y="640969"/>
                </a:lnTo>
                <a:close/>
                <a:moveTo>
                  <a:pt x="54991" y="672338"/>
                </a:moveTo>
                <a:lnTo>
                  <a:pt x="0" y="728218"/>
                </a:lnTo>
                <a:lnTo>
                  <a:pt x="8382" y="736600"/>
                </a:lnTo>
                <a:lnTo>
                  <a:pt x="63500" y="681609"/>
                </a:lnTo>
                <a:lnTo>
                  <a:pt x="55118" y="673100"/>
                </a:lnTo>
                <a:close/>
                <a:moveTo>
                  <a:pt x="54991" y="704469"/>
                </a:moveTo>
                <a:lnTo>
                  <a:pt x="0" y="760476"/>
                </a:lnTo>
                <a:lnTo>
                  <a:pt x="8382" y="768858"/>
                </a:lnTo>
                <a:lnTo>
                  <a:pt x="63500" y="713740"/>
                </a:lnTo>
                <a:lnTo>
                  <a:pt x="55118" y="705358"/>
                </a:lnTo>
                <a:close/>
                <a:moveTo>
                  <a:pt x="54991" y="736600"/>
                </a:moveTo>
                <a:lnTo>
                  <a:pt x="0" y="792607"/>
                </a:lnTo>
                <a:lnTo>
                  <a:pt x="8382" y="800989"/>
                </a:lnTo>
                <a:lnTo>
                  <a:pt x="63500" y="745871"/>
                </a:lnTo>
                <a:lnTo>
                  <a:pt x="55118" y="737489"/>
                </a:lnTo>
                <a:close/>
              </a:path>
            </a:pathLst>
          </a:custGeom>
          <a:solidFill>
            <a:srgbClr val="E5005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158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A2BC66-867A-C895-45C6-A265D3ED1992}"/>
              </a:ext>
            </a:extLst>
          </p:cNvPr>
          <p:cNvSpPr txBox="1"/>
          <p:nvPr/>
        </p:nvSpPr>
        <p:spPr>
          <a:xfrm>
            <a:off x="4641862" y="3878287"/>
            <a:ext cx="320571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0" i="0">
                <a:solidFill>
                  <a:srgbClr val="666666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</a:t>
            </a:r>
            <a:r>
              <a:rPr lang="en-GB" sz="1600" b="1" i="0">
                <a:solidFill>
                  <a:srgbClr val="952456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Litter Less Campaign </a:t>
            </a:r>
            <a:r>
              <a:rPr lang="en-GB" sz="1600" b="0" i="0">
                <a:solidFill>
                  <a:srgbClr val="666666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is an environmental literacy project that can be run in both formal and non-formal educational settings. Due to its visibility and wide-spread nature, litter is a simple way to introduce children and youth to environmental issues and topics.</a:t>
            </a:r>
            <a:endParaRPr lang="en-GB" sz="16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2F07CE-8ED7-A950-44AB-7A7F35BB2138}"/>
              </a:ext>
            </a:extLst>
          </p:cNvPr>
          <p:cNvSpPr txBox="1"/>
          <p:nvPr/>
        </p:nvSpPr>
        <p:spPr>
          <a:xfrm>
            <a:off x="599476" y="3819167"/>
            <a:ext cx="316999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i="0">
                <a:solidFill>
                  <a:srgbClr val="952456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Litter Less Plus </a:t>
            </a:r>
            <a:r>
              <a:rPr lang="en-GB" sz="1600" b="0" i="0">
                <a:solidFill>
                  <a:srgbClr val="666666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focus on reducing litter, waste and invisible pollutants by encouraging more responsible consumption (and production) of things and taking a more circular approach (this is a circular economy approach) to the way our homes, schools, businesses and communities work.</a:t>
            </a:r>
            <a:endParaRPr lang="en-GB" sz="16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368696-5862-0433-9019-93D99D8E773E}"/>
              </a:ext>
            </a:extLst>
          </p:cNvPr>
          <p:cNvSpPr txBox="1"/>
          <p:nvPr/>
        </p:nvSpPr>
        <p:spPr>
          <a:xfrm>
            <a:off x="8647305" y="3878287"/>
            <a:ext cx="29452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i="0">
                <a:solidFill>
                  <a:srgbClr val="952456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Biodiversity Campaign </a:t>
            </a:r>
            <a:r>
              <a:rPr lang="en-GB" sz="1600" b="0" i="0">
                <a:solidFill>
                  <a:srgbClr val="666666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encompasses a set of activities targeted at different stakeholders to emphasise the importance of protecting global biodiversity and ecosystems.</a:t>
            </a:r>
            <a:endParaRPr lang="en-GB" sz="16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14" name="Picture 13" descr="A couple of women holding a globe&#10;&#10;Description automatically generated with medium confidence">
            <a:extLst>
              <a:ext uri="{FF2B5EF4-FFF2-40B4-BE49-F238E27FC236}">
                <a16:creationId xmlns:a16="http://schemas.microsoft.com/office/drawing/2014/main" id="{C2CAD573-D306-90CD-86C6-BAB4AA38D3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9" b="18722"/>
          <a:stretch/>
        </p:blipFill>
        <p:spPr>
          <a:xfrm>
            <a:off x="8753885" y="1858244"/>
            <a:ext cx="2811553" cy="1712420"/>
          </a:xfrm>
          <a:prstGeom prst="rect">
            <a:avLst/>
          </a:prstGeom>
        </p:spPr>
      </p:pic>
      <p:pic>
        <p:nvPicPr>
          <p:cNvPr id="16" name="Picture 15" descr="A picture containing tree, outdoor, person&#10;&#10;Description automatically generated">
            <a:extLst>
              <a:ext uri="{FF2B5EF4-FFF2-40B4-BE49-F238E27FC236}">
                <a16:creationId xmlns:a16="http://schemas.microsoft.com/office/drawing/2014/main" id="{22A06633-ED4B-BAB1-2150-BC4084CF4E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0" b="8627"/>
          <a:stretch/>
        </p:blipFill>
        <p:spPr>
          <a:xfrm>
            <a:off x="4950954" y="1856058"/>
            <a:ext cx="2587530" cy="1714606"/>
          </a:xfrm>
          <a:prstGeom prst="rect">
            <a:avLst/>
          </a:prstGeom>
        </p:spPr>
      </p:pic>
      <p:pic>
        <p:nvPicPr>
          <p:cNvPr id="18" name="Picture 17" descr="A group of people on a beach&#10;&#10;Description automatically generated with medium confidence">
            <a:extLst>
              <a:ext uri="{FF2B5EF4-FFF2-40B4-BE49-F238E27FC236}">
                <a16:creationId xmlns:a16="http://schemas.microsoft.com/office/drawing/2014/main" id="{1ACF88E3-7E19-6CF7-974F-C89115E5E3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4" b="6145"/>
          <a:stretch/>
        </p:blipFill>
        <p:spPr>
          <a:xfrm>
            <a:off x="804997" y="1856058"/>
            <a:ext cx="2587530" cy="17052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8CCABAE-C3F0-5891-72F2-90CFDD7EFEEB}"/>
              </a:ext>
            </a:extLst>
          </p:cNvPr>
          <p:cNvSpPr txBox="1"/>
          <p:nvPr/>
        </p:nvSpPr>
        <p:spPr>
          <a:xfrm>
            <a:off x="720000" y="642161"/>
            <a:ext cx="2863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rgbClr val="95245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ACTIVITIES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D5DE40-54F0-B0B5-A8B1-9D2C5C0302B4}"/>
              </a:ext>
            </a:extLst>
          </p:cNvPr>
          <p:cNvSpPr/>
          <p:nvPr/>
        </p:nvSpPr>
        <p:spPr>
          <a:xfrm>
            <a:off x="0" y="-664"/>
            <a:ext cx="12192000" cy="360000"/>
          </a:xfrm>
          <a:prstGeom prst="rect">
            <a:avLst/>
          </a:prstGeom>
          <a:solidFill>
            <a:srgbClr val="952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276;gff1612be1e_0_0">
            <a:extLst>
              <a:ext uri="{FF2B5EF4-FFF2-40B4-BE49-F238E27FC236}">
                <a16:creationId xmlns:a16="http://schemas.microsoft.com/office/drawing/2014/main" id="{DE9D8B94-62EE-9C76-96A5-0517622318C9}"/>
              </a:ext>
            </a:extLst>
          </p:cNvPr>
          <p:cNvSpPr/>
          <p:nvPr/>
        </p:nvSpPr>
        <p:spPr>
          <a:xfrm>
            <a:off x="720000" y="-664"/>
            <a:ext cx="49117" cy="540000"/>
          </a:xfrm>
          <a:custGeom>
            <a:avLst/>
            <a:gdLst/>
            <a:ahLst/>
            <a:cxnLst/>
            <a:rect l="l" t="t" r="r" b="b"/>
            <a:pathLst>
              <a:path w="63500" h="800989" extrusionOk="0">
                <a:moveTo>
                  <a:pt x="20447" y="0"/>
                </a:moveTo>
                <a:lnTo>
                  <a:pt x="0" y="20447"/>
                </a:lnTo>
                <a:lnTo>
                  <a:pt x="8382" y="28829"/>
                </a:lnTo>
                <a:lnTo>
                  <a:pt x="37211" y="0"/>
                </a:lnTo>
                <a:close/>
                <a:moveTo>
                  <a:pt x="52578" y="0"/>
                </a:moveTo>
                <a:lnTo>
                  <a:pt x="0" y="52578"/>
                </a:lnTo>
                <a:lnTo>
                  <a:pt x="8382" y="60960"/>
                </a:lnTo>
                <a:lnTo>
                  <a:pt x="63500" y="5969"/>
                </a:lnTo>
                <a:lnTo>
                  <a:pt x="57531" y="0"/>
                </a:lnTo>
                <a:close/>
                <a:moveTo>
                  <a:pt x="54991" y="29718"/>
                </a:moveTo>
                <a:lnTo>
                  <a:pt x="0" y="84836"/>
                </a:lnTo>
                <a:lnTo>
                  <a:pt x="8382" y="93218"/>
                </a:lnTo>
                <a:lnTo>
                  <a:pt x="63500" y="38100"/>
                </a:lnTo>
                <a:lnTo>
                  <a:pt x="55118" y="29718"/>
                </a:lnTo>
                <a:close/>
                <a:moveTo>
                  <a:pt x="54991" y="61849"/>
                </a:moveTo>
                <a:lnTo>
                  <a:pt x="0" y="116967"/>
                </a:lnTo>
                <a:lnTo>
                  <a:pt x="8382" y="125349"/>
                </a:lnTo>
                <a:lnTo>
                  <a:pt x="63500" y="70231"/>
                </a:lnTo>
                <a:lnTo>
                  <a:pt x="55118" y="61849"/>
                </a:lnTo>
                <a:close/>
                <a:moveTo>
                  <a:pt x="54991" y="93980"/>
                </a:moveTo>
                <a:lnTo>
                  <a:pt x="0" y="149098"/>
                </a:lnTo>
                <a:lnTo>
                  <a:pt x="8382" y="157480"/>
                </a:lnTo>
                <a:lnTo>
                  <a:pt x="63500" y="102489"/>
                </a:lnTo>
                <a:lnTo>
                  <a:pt x="55118" y="94107"/>
                </a:lnTo>
                <a:close/>
                <a:moveTo>
                  <a:pt x="54991" y="126111"/>
                </a:moveTo>
                <a:lnTo>
                  <a:pt x="0" y="181356"/>
                </a:lnTo>
                <a:lnTo>
                  <a:pt x="8382" y="189738"/>
                </a:lnTo>
                <a:lnTo>
                  <a:pt x="63500" y="134620"/>
                </a:lnTo>
                <a:lnTo>
                  <a:pt x="55118" y="126238"/>
                </a:lnTo>
                <a:close/>
                <a:moveTo>
                  <a:pt x="54991" y="158242"/>
                </a:moveTo>
                <a:lnTo>
                  <a:pt x="0" y="213487"/>
                </a:lnTo>
                <a:lnTo>
                  <a:pt x="8382" y="221869"/>
                </a:lnTo>
                <a:lnTo>
                  <a:pt x="63500" y="166751"/>
                </a:lnTo>
                <a:lnTo>
                  <a:pt x="55118" y="158369"/>
                </a:lnTo>
                <a:close/>
                <a:moveTo>
                  <a:pt x="54991" y="190373"/>
                </a:moveTo>
                <a:lnTo>
                  <a:pt x="0" y="245618"/>
                </a:lnTo>
                <a:lnTo>
                  <a:pt x="8382" y="254000"/>
                </a:lnTo>
                <a:lnTo>
                  <a:pt x="63500" y="199009"/>
                </a:lnTo>
                <a:lnTo>
                  <a:pt x="55118" y="190627"/>
                </a:lnTo>
                <a:close/>
                <a:moveTo>
                  <a:pt x="54991" y="222504"/>
                </a:moveTo>
                <a:lnTo>
                  <a:pt x="0" y="277876"/>
                </a:lnTo>
                <a:lnTo>
                  <a:pt x="8382" y="286258"/>
                </a:lnTo>
                <a:lnTo>
                  <a:pt x="63500" y="231140"/>
                </a:lnTo>
                <a:lnTo>
                  <a:pt x="55118" y="222758"/>
                </a:lnTo>
                <a:close/>
                <a:moveTo>
                  <a:pt x="54991" y="254635"/>
                </a:moveTo>
                <a:lnTo>
                  <a:pt x="0" y="310007"/>
                </a:lnTo>
                <a:lnTo>
                  <a:pt x="8382" y="318389"/>
                </a:lnTo>
                <a:lnTo>
                  <a:pt x="63500" y="263271"/>
                </a:lnTo>
                <a:lnTo>
                  <a:pt x="55118" y="254889"/>
                </a:lnTo>
                <a:close/>
                <a:moveTo>
                  <a:pt x="54991" y="286766"/>
                </a:moveTo>
                <a:lnTo>
                  <a:pt x="0" y="342138"/>
                </a:lnTo>
                <a:lnTo>
                  <a:pt x="8382" y="350520"/>
                </a:lnTo>
                <a:lnTo>
                  <a:pt x="63500" y="295529"/>
                </a:lnTo>
                <a:lnTo>
                  <a:pt x="55118" y="287147"/>
                </a:lnTo>
                <a:close/>
                <a:moveTo>
                  <a:pt x="54991" y="318897"/>
                </a:moveTo>
                <a:lnTo>
                  <a:pt x="0" y="374396"/>
                </a:lnTo>
                <a:lnTo>
                  <a:pt x="8382" y="382778"/>
                </a:lnTo>
                <a:lnTo>
                  <a:pt x="63500" y="327660"/>
                </a:lnTo>
                <a:lnTo>
                  <a:pt x="55118" y="319278"/>
                </a:lnTo>
                <a:close/>
                <a:moveTo>
                  <a:pt x="54991" y="351028"/>
                </a:moveTo>
                <a:lnTo>
                  <a:pt x="0" y="406527"/>
                </a:lnTo>
                <a:lnTo>
                  <a:pt x="8382" y="414909"/>
                </a:lnTo>
                <a:lnTo>
                  <a:pt x="63500" y="359791"/>
                </a:lnTo>
                <a:lnTo>
                  <a:pt x="55118" y="351409"/>
                </a:lnTo>
                <a:close/>
                <a:moveTo>
                  <a:pt x="54991" y="383159"/>
                </a:moveTo>
                <a:lnTo>
                  <a:pt x="0" y="438658"/>
                </a:lnTo>
                <a:lnTo>
                  <a:pt x="8382" y="447040"/>
                </a:lnTo>
                <a:lnTo>
                  <a:pt x="63500" y="392049"/>
                </a:lnTo>
                <a:lnTo>
                  <a:pt x="55118" y="383667"/>
                </a:lnTo>
                <a:close/>
                <a:moveTo>
                  <a:pt x="54991" y="415290"/>
                </a:moveTo>
                <a:lnTo>
                  <a:pt x="0" y="470916"/>
                </a:lnTo>
                <a:lnTo>
                  <a:pt x="8382" y="479298"/>
                </a:lnTo>
                <a:lnTo>
                  <a:pt x="63500" y="424180"/>
                </a:lnTo>
                <a:lnTo>
                  <a:pt x="55118" y="415798"/>
                </a:lnTo>
                <a:close/>
                <a:moveTo>
                  <a:pt x="54991" y="447421"/>
                </a:moveTo>
                <a:lnTo>
                  <a:pt x="0" y="503047"/>
                </a:lnTo>
                <a:lnTo>
                  <a:pt x="8382" y="511429"/>
                </a:lnTo>
                <a:lnTo>
                  <a:pt x="63500" y="456311"/>
                </a:lnTo>
                <a:lnTo>
                  <a:pt x="55118" y="447929"/>
                </a:lnTo>
                <a:close/>
                <a:moveTo>
                  <a:pt x="54991" y="479552"/>
                </a:moveTo>
                <a:lnTo>
                  <a:pt x="0" y="535178"/>
                </a:lnTo>
                <a:lnTo>
                  <a:pt x="8382" y="543560"/>
                </a:lnTo>
                <a:lnTo>
                  <a:pt x="63500" y="488569"/>
                </a:lnTo>
                <a:lnTo>
                  <a:pt x="55118" y="480187"/>
                </a:lnTo>
                <a:close/>
                <a:moveTo>
                  <a:pt x="54991" y="511683"/>
                </a:moveTo>
                <a:lnTo>
                  <a:pt x="0" y="567436"/>
                </a:lnTo>
                <a:lnTo>
                  <a:pt x="8382" y="575818"/>
                </a:lnTo>
                <a:lnTo>
                  <a:pt x="63500" y="520700"/>
                </a:lnTo>
                <a:lnTo>
                  <a:pt x="55118" y="512318"/>
                </a:lnTo>
                <a:close/>
                <a:moveTo>
                  <a:pt x="54991" y="543814"/>
                </a:moveTo>
                <a:lnTo>
                  <a:pt x="0" y="599567"/>
                </a:lnTo>
                <a:lnTo>
                  <a:pt x="8382" y="607949"/>
                </a:lnTo>
                <a:lnTo>
                  <a:pt x="63500" y="552831"/>
                </a:lnTo>
                <a:lnTo>
                  <a:pt x="55118" y="544449"/>
                </a:lnTo>
                <a:close/>
                <a:moveTo>
                  <a:pt x="54991" y="575945"/>
                </a:moveTo>
                <a:lnTo>
                  <a:pt x="0" y="631698"/>
                </a:lnTo>
                <a:lnTo>
                  <a:pt x="8382" y="640080"/>
                </a:lnTo>
                <a:lnTo>
                  <a:pt x="63500" y="585089"/>
                </a:lnTo>
                <a:lnTo>
                  <a:pt x="55118" y="576707"/>
                </a:lnTo>
                <a:close/>
                <a:moveTo>
                  <a:pt x="54991" y="608076"/>
                </a:moveTo>
                <a:lnTo>
                  <a:pt x="0" y="663956"/>
                </a:lnTo>
                <a:lnTo>
                  <a:pt x="8382" y="672338"/>
                </a:lnTo>
                <a:lnTo>
                  <a:pt x="63500" y="617220"/>
                </a:lnTo>
                <a:lnTo>
                  <a:pt x="55118" y="608838"/>
                </a:lnTo>
                <a:close/>
                <a:moveTo>
                  <a:pt x="54991" y="640207"/>
                </a:moveTo>
                <a:lnTo>
                  <a:pt x="0" y="696087"/>
                </a:lnTo>
                <a:lnTo>
                  <a:pt x="8382" y="704469"/>
                </a:lnTo>
                <a:lnTo>
                  <a:pt x="63500" y="649351"/>
                </a:lnTo>
                <a:lnTo>
                  <a:pt x="55118" y="640969"/>
                </a:lnTo>
                <a:close/>
                <a:moveTo>
                  <a:pt x="54991" y="672338"/>
                </a:moveTo>
                <a:lnTo>
                  <a:pt x="0" y="728218"/>
                </a:lnTo>
                <a:lnTo>
                  <a:pt x="8382" y="736600"/>
                </a:lnTo>
                <a:lnTo>
                  <a:pt x="63500" y="681609"/>
                </a:lnTo>
                <a:lnTo>
                  <a:pt x="55118" y="673100"/>
                </a:lnTo>
                <a:close/>
                <a:moveTo>
                  <a:pt x="54991" y="704469"/>
                </a:moveTo>
                <a:lnTo>
                  <a:pt x="0" y="760476"/>
                </a:lnTo>
                <a:lnTo>
                  <a:pt x="8382" y="768858"/>
                </a:lnTo>
                <a:lnTo>
                  <a:pt x="63500" y="713740"/>
                </a:lnTo>
                <a:lnTo>
                  <a:pt x="55118" y="705358"/>
                </a:lnTo>
                <a:close/>
                <a:moveTo>
                  <a:pt x="54991" y="736600"/>
                </a:moveTo>
                <a:lnTo>
                  <a:pt x="0" y="792607"/>
                </a:lnTo>
                <a:lnTo>
                  <a:pt x="8382" y="800989"/>
                </a:lnTo>
                <a:lnTo>
                  <a:pt x="63500" y="745871"/>
                </a:lnTo>
                <a:lnTo>
                  <a:pt x="55118" y="737489"/>
                </a:lnTo>
                <a:close/>
              </a:path>
            </a:pathLst>
          </a:custGeom>
          <a:solidFill>
            <a:srgbClr val="E5005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7D5743-B483-7D73-B517-8871347702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680151" y="5754799"/>
            <a:ext cx="100900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34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8346AB-4E17-4578-AF24-C5EF5418FE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1211" y="606443"/>
            <a:ext cx="12433613" cy="1008648"/>
          </a:xfrm>
        </p:spPr>
        <p:txBody>
          <a:bodyPr lIns="91440" tIns="45720" rIns="91440" bIns="45720" anchor="ctr"/>
          <a:lstStyle/>
          <a:p>
            <a:pPr>
              <a:spcBef>
                <a:spcPts val="0"/>
              </a:spcBef>
            </a:pPr>
            <a:r>
              <a:rPr lang="en-US" sz="3400" b="0">
                <a:solidFill>
                  <a:srgbClr val="952456"/>
                </a:solidFill>
                <a:latin typeface="Lato"/>
                <a:ea typeface="Lato"/>
                <a:cs typeface="Lato"/>
              </a:rPr>
              <a:t>STUDENT ENGAGEMENT AND TRAINING:</a:t>
            </a:r>
          </a:p>
          <a:p>
            <a:pPr>
              <a:spcBef>
                <a:spcPts val="0"/>
              </a:spcBef>
            </a:pPr>
            <a:r>
              <a:rPr lang="en-US" sz="3400" b="0">
                <a:solidFill>
                  <a:srgbClr val="952456"/>
                </a:solidFill>
                <a:latin typeface="Lato"/>
                <a:ea typeface="Lato"/>
                <a:cs typeface="Lato"/>
              </a:rPr>
              <a:t>CONFERENCES AND MISSIONS​ for YRE AMBASSADORS</a:t>
            </a:r>
            <a:endParaRPr lang="en-DK" sz="3400" b="0">
              <a:solidFill>
                <a:srgbClr val="95245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DCDB00-7FB8-DEFF-070C-748B2A54A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322" y="1834878"/>
            <a:ext cx="3398199" cy="2409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299C68-A1E3-3ACE-F2BF-A7FF0A3D976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5322" y="4392651"/>
            <a:ext cx="3398199" cy="2049916"/>
          </a:xfrm>
          <a:prstGeom prst="rect">
            <a:avLst/>
          </a:prstGeom>
        </p:spPr>
      </p:pic>
      <p:pic>
        <p:nvPicPr>
          <p:cNvPr id="12" name="Picture 11" descr="A group of people standing in front of a large screen&#10;&#10;Description automatically generated with medium confidence">
            <a:extLst>
              <a:ext uri="{FF2B5EF4-FFF2-40B4-BE49-F238E27FC236}">
                <a16:creationId xmlns:a16="http://schemas.microsoft.com/office/drawing/2014/main" id="{FE0B4F41-C6D4-2AD1-E0C6-6BF8211313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8"/>
          <a:stretch/>
        </p:blipFill>
        <p:spPr>
          <a:xfrm>
            <a:off x="2059083" y="1834878"/>
            <a:ext cx="3897595" cy="46076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83A4C2-0BE4-F0BD-B62F-B9118C8A290B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solidFill>
            <a:srgbClr val="952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276;gff1612be1e_0_0">
            <a:extLst>
              <a:ext uri="{FF2B5EF4-FFF2-40B4-BE49-F238E27FC236}">
                <a16:creationId xmlns:a16="http://schemas.microsoft.com/office/drawing/2014/main" id="{90EB0FE5-876A-79A1-81D2-51868B296B27}"/>
              </a:ext>
            </a:extLst>
          </p:cNvPr>
          <p:cNvSpPr/>
          <p:nvPr/>
        </p:nvSpPr>
        <p:spPr>
          <a:xfrm>
            <a:off x="720000" y="-664"/>
            <a:ext cx="49117" cy="540000"/>
          </a:xfrm>
          <a:custGeom>
            <a:avLst/>
            <a:gdLst/>
            <a:ahLst/>
            <a:cxnLst/>
            <a:rect l="l" t="t" r="r" b="b"/>
            <a:pathLst>
              <a:path w="63500" h="800989" extrusionOk="0">
                <a:moveTo>
                  <a:pt x="20447" y="0"/>
                </a:moveTo>
                <a:lnTo>
                  <a:pt x="0" y="20447"/>
                </a:lnTo>
                <a:lnTo>
                  <a:pt x="8382" y="28829"/>
                </a:lnTo>
                <a:lnTo>
                  <a:pt x="37211" y="0"/>
                </a:lnTo>
                <a:close/>
                <a:moveTo>
                  <a:pt x="52578" y="0"/>
                </a:moveTo>
                <a:lnTo>
                  <a:pt x="0" y="52578"/>
                </a:lnTo>
                <a:lnTo>
                  <a:pt x="8382" y="60960"/>
                </a:lnTo>
                <a:lnTo>
                  <a:pt x="63500" y="5969"/>
                </a:lnTo>
                <a:lnTo>
                  <a:pt x="57531" y="0"/>
                </a:lnTo>
                <a:close/>
                <a:moveTo>
                  <a:pt x="54991" y="29718"/>
                </a:moveTo>
                <a:lnTo>
                  <a:pt x="0" y="84836"/>
                </a:lnTo>
                <a:lnTo>
                  <a:pt x="8382" y="93218"/>
                </a:lnTo>
                <a:lnTo>
                  <a:pt x="63500" y="38100"/>
                </a:lnTo>
                <a:lnTo>
                  <a:pt x="55118" y="29718"/>
                </a:lnTo>
                <a:close/>
                <a:moveTo>
                  <a:pt x="54991" y="61849"/>
                </a:moveTo>
                <a:lnTo>
                  <a:pt x="0" y="116967"/>
                </a:lnTo>
                <a:lnTo>
                  <a:pt x="8382" y="125349"/>
                </a:lnTo>
                <a:lnTo>
                  <a:pt x="63500" y="70231"/>
                </a:lnTo>
                <a:lnTo>
                  <a:pt x="55118" y="61849"/>
                </a:lnTo>
                <a:close/>
                <a:moveTo>
                  <a:pt x="54991" y="93980"/>
                </a:moveTo>
                <a:lnTo>
                  <a:pt x="0" y="149098"/>
                </a:lnTo>
                <a:lnTo>
                  <a:pt x="8382" y="157480"/>
                </a:lnTo>
                <a:lnTo>
                  <a:pt x="63500" y="102489"/>
                </a:lnTo>
                <a:lnTo>
                  <a:pt x="55118" y="94107"/>
                </a:lnTo>
                <a:close/>
                <a:moveTo>
                  <a:pt x="54991" y="126111"/>
                </a:moveTo>
                <a:lnTo>
                  <a:pt x="0" y="181356"/>
                </a:lnTo>
                <a:lnTo>
                  <a:pt x="8382" y="189738"/>
                </a:lnTo>
                <a:lnTo>
                  <a:pt x="63500" y="134620"/>
                </a:lnTo>
                <a:lnTo>
                  <a:pt x="55118" y="126238"/>
                </a:lnTo>
                <a:close/>
                <a:moveTo>
                  <a:pt x="54991" y="158242"/>
                </a:moveTo>
                <a:lnTo>
                  <a:pt x="0" y="213487"/>
                </a:lnTo>
                <a:lnTo>
                  <a:pt x="8382" y="221869"/>
                </a:lnTo>
                <a:lnTo>
                  <a:pt x="63500" y="166751"/>
                </a:lnTo>
                <a:lnTo>
                  <a:pt x="55118" y="158369"/>
                </a:lnTo>
                <a:close/>
                <a:moveTo>
                  <a:pt x="54991" y="190373"/>
                </a:moveTo>
                <a:lnTo>
                  <a:pt x="0" y="245618"/>
                </a:lnTo>
                <a:lnTo>
                  <a:pt x="8382" y="254000"/>
                </a:lnTo>
                <a:lnTo>
                  <a:pt x="63500" y="199009"/>
                </a:lnTo>
                <a:lnTo>
                  <a:pt x="55118" y="190627"/>
                </a:lnTo>
                <a:close/>
                <a:moveTo>
                  <a:pt x="54991" y="222504"/>
                </a:moveTo>
                <a:lnTo>
                  <a:pt x="0" y="277876"/>
                </a:lnTo>
                <a:lnTo>
                  <a:pt x="8382" y="286258"/>
                </a:lnTo>
                <a:lnTo>
                  <a:pt x="63500" y="231140"/>
                </a:lnTo>
                <a:lnTo>
                  <a:pt x="55118" y="222758"/>
                </a:lnTo>
                <a:close/>
                <a:moveTo>
                  <a:pt x="54991" y="254635"/>
                </a:moveTo>
                <a:lnTo>
                  <a:pt x="0" y="310007"/>
                </a:lnTo>
                <a:lnTo>
                  <a:pt x="8382" y="318389"/>
                </a:lnTo>
                <a:lnTo>
                  <a:pt x="63500" y="263271"/>
                </a:lnTo>
                <a:lnTo>
                  <a:pt x="55118" y="254889"/>
                </a:lnTo>
                <a:close/>
                <a:moveTo>
                  <a:pt x="54991" y="286766"/>
                </a:moveTo>
                <a:lnTo>
                  <a:pt x="0" y="342138"/>
                </a:lnTo>
                <a:lnTo>
                  <a:pt x="8382" y="350520"/>
                </a:lnTo>
                <a:lnTo>
                  <a:pt x="63500" y="295529"/>
                </a:lnTo>
                <a:lnTo>
                  <a:pt x="55118" y="287147"/>
                </a:lnTo>
                <a:close/>
                <a:moveTo>
                  <a:pt x="54991" y="318897"/>
                </a:moveTo>
                <a:lnTo>
                  <a:pt x="0" y="374396"/>
                </a:lnTo>
                <a:lnTo>
                  <a:pt x="8382" y="382778"/>
                </a:lnTo>
                <a:lnTo>
                  <a:pt x="63500" y="327660"/>
                </a:lnTo>
                <a:lnTo>
                  <a:pt x="55118" y="319278"/>
                </a:lnTo>
                <a:close/>
                <a:moveTo>
                  <a:pt x="54991" y="351028"/>
                </a:moveTo>
                <a:lnTo>
                  <a:pt x="0" y="406527"/>
                </a:lnTo>
                <a:lnTo>
                  <a:pt x="8382" y="414909"/>
                </a:lnTo>
                <a:lnTo>
                  <a:pt x="63500" y="359791"/>
                </a:lnTo>
                <a:lnTo>
                  <a:pt x="55118" y="351409"/>
                </a:lnTo>
                <a:close/>
                <a:moveTo>
                  <a:pt x="54991" y="383159"/>
                </a:moveTo>
                <a:lnTo>
                  <a:pt x="0" y="438658"/>
                </a:lnTo>
                <a:lnTo>
                  <a:pt x="8382" y="447040"/>
                </a:lnTo>
                <a:lnTo>
                  <a:pt x="63500" y="392049"/>
                </a:lnTo>
                <a:lnTo>
                  <a:pt x="55118" y="383667"/>
                </a:lnTo>
                <a:close/>
                <a:moveTo>
                  <a:pt x="54991" y="415290"/>
                </a:moveTo>
                <a:lnTo>
                  <a:pt x="0" y="470916"/>
                </a:lnTo>
                <a:lnTo>
                  <a:pt x="8382" y="479298"/>
                </a:lnTo>
                <a:lnTo>
                  <a:pt x="63500" y="424180"/>
                </a:lnTo>
                <a:lnTo>
                  <a:pt x="55118" y="415798"/>
                </a:lnTo>
                <a:close/>
                <a:moveTo>
                  <a:pt x="54991" y="447421"/>
                </a:moveTo>
                <a:lnTo>
                  <a:pt x="0" y="503047"/>
                </a:lnTo>
                <a:lnTo>
                  <a:pt x="8382" y="511429"/>
                </a:lnTo>
                <a:lnTo>
                  <a:pt x="63500" y="456311"/>
                </a:lnTo>
                <a:lnTo>
                  <a:pt x="55118" y="447929"/>
                </a:lnTo>
                <a:close/>
                <a:moveTo>
                  <a:pt x="54991" y="479552"/>
                </a:moveTo>
                <a:lnTo>
                  <a:pt x="0" y="535178"/>
                </a:lnTo>
                <a:lnTo>
                  <a:pt x="8382" y="543560"/>
                </a:lnTo>
                <a:lnTo>
                  <a:pt x="63500" y="488569"/>
                </a:lnTo>
                <a:lnTo>
                  <a:pt x="55118" y="480187"/>
                </a:lnTo>
                <a:close/>
                <a:moveTo>
                  <a:pt x="54991" y="511683"/>
                </a:moveTo>
                <a:lnTo>
                  <a:pt x="0" y="567436"/>
                </a:lnTo>
                <a:lnTo>
                  <a:pt x="8382" y="575818"/>
                </a:lnTo>
                <a:lnTo>
                  <a:pt x="63500" y="520700"/>
                </a:lnTo>
                <a:lnTo>
                  <a:pt x="55118" y="512318"/>
                </a:lnTo>
                <a:close/>
                <a:moveTo>
                  <a:pt x="54991" y="543814"/>
                </a:moveTo>
                <a:lnTo>
                  <a:pt x="0" y="599567"/>
                </a:lnTo>
                <a:lnTo>
                  <a:pt x="8382" y="607949"/>
                </a:lnTo>
                <a:lnTo>
                  <a:pt x="63500" y="552831"/>
                </a:lnTo>
                <a:lnTo>
                  <a:pt x="55118" y="544449"/>
                </a:lnTo>
                <a:close/>
                <a:moveTo>
                  <a:pt x="54991" y="575945"/>
                </a:moveTo>
                <a:lnTo>
                  <a:pt x="0" y="631698"/>
                </a:lnTo>
                <a:lnTo>
                  <a:pt x="8382" y="640080"/>
                </a:lnTo>
                <a:lnTo>
                  <a:pt x="63500" y="585089"/>
                </a:lnTo>
                <a:lnTo>
                  <a:pt x="55118" y="576707"/>
                </a:lnTo>
                <a:close/>
                <a:moveTo>
                  <a:pt x="54991" y="608076"/>
                </a:moveTo>
                <a:lnTo>
                  <a:pt x="0" y="663956"/>
                </a:lnTo>
                <a:lnTo>
                  <a:pt x="8382" y="672338"/>
                </a:lnTo>
                <a:lnTo>
                  <a:pt x="63500" y="617220"/>
                </a:lnTo>
                <a:lnTo>
                  <a:pt x="55118" y="608838"/>
                </a:lnTo>
                <a:close/>
                <a:moveTo>
                  <a:pt x="54991" y="640207"/>
                </a:moveTo>
                <a:lnTo>
                  <a:pt x="0" y="696087"/>
                </a:lnTo>
                <a:lnTo>
                  <a:pt x="8382" y="704469"/>
                </a:lnTo>
                <a:lnTo>
                  <a:pt x="63500" y="649351"/>
                </a:lnTo>
                <a:lnTo>
                  <a:pt x="55118" y="640969"/>
                </a:lnTo>
                <a:close/>
                <a:moveTo>
                  <a:pt x="54991" y="672338"/>
                </a:moveTo>
                <a:lnTo>
                  <a:pt x="0" y="728218"/>
                </a:lnTo>
                <a:lnTo>
                  <a:pt x="8382" y="736600"/>
                </a:lnTo>
                <a:lnTo>
                  <a:pt x="63500" y="681609"/>
                </a:lnTo>
                <a:lnTo>
                  <a:pt x="55118" y="673100"/>
                </a:lnTo>
                <a:close/>
                <a:moveTo>
                  <a:pt x="54991" y="704469"/>
                </a:moveTo>
                <a:lnTo>
                  <a:pt x="0" y="760476"/>
                </a:lnTo>
                <a:lnTo>
                  <a:pt x="8382" y="768858"/>
                </a:lnTo>
                <a:lnTo>
                  <a:pt x="63500" y="713740"/>
                </a:lnTo>
                <a:lnTo>
                  <a:pt x="55118" y="705358"/>
                </a:lnTo>
                <a:close/>
                <a:moveTo>
                  <a:pt x="54991" y="736600"/>
                </a:moveTo>
                <a:lnTo>
                  <a:pt x="0" y="792607"/>
                </a:lnTo>
                <a:lnTo>
                  <a:pt x="8382" y="800989"/>
                </a:lnTo>
                <a:lnTo>
                  <a:pt x="63500" y="745871"/>
                </a:lnTo>
                <a:lnTo>
                  <a:pt x="55118" y="737489"/>
                </a:lnTo>
                <a:close/>
              </a:path>
            </a:pathLst>
          </a:custGeom>
          <a:solidFill>
            <a:srgbClr val="E5005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748BAF-E0F7-EDA4-2968-D491420BF1B0}"/>
              </a:ext>
            </a:extLst>
          </p:cNvPr>
          <p:cNvSpPr txBox="1"/>
          <p:nvPr/>
        </p:nvSpPr>
        <p:spPr>
          <a:xfrm>
            <a:off x="297132" y="5406203"/>
            <a:ext cx="1622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i="1">
                <a:solidFill>
                  <a:srgbClr val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UN Ocean Conference</a:t>
            </a:r>
            <a:r>
              <a:rPr lang="en-US" sz="1800" b="0" i="1" u="none" strike="noStrike">
                <a:solidFill>
                  <a:srgbClr val="000000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in Lisbo</a:t>
            </a:r>
            <a:r>
              <a:rPr lang="en-US" sz="1800" i="1">
                <a:solidFill>
                  <a:srgbClr val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n, 2022</a:t>
            </a:r>
            <a:endParaRPr lang="en-DK" sz="18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DBE7C3-43A5-1FBD-3F79-E23CD9DDA45B}"/>
              </a:ext>
            </a:extLst>
          </p:cNvPr>
          <p:cNvSpPr txBox="1"/>
          <p:nvPr/>
        </p:nvSpPr>
        <p:spPr>
          <a:xfrm>
            <a:off x="9772861" y="1834878"/>
            <a:ext cx="19094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>
                <a:solidFill>
                  <a:srgbClr val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YRE students at the Youth Environment Education Congress in Prague in 2022</a:t>
            </a:r>
            <a:endParaRPr lang="en-DK" sz="18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AE95F3-6143-15E2-0756-D81C533255AF}"/>
              </a:ext>
            </a:extLst>
          </p:cNvPr>
          <p:cNvSpPr txBox="1"/>
          <p:nvPr/>
        </p:nvSpPr>
        <p:spPr>
          <a:xfrm>
            <a:off x="9772861" y="5242238"/>
            <a:ext cx="2005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>
                <a:solidFill>
                  <a:srgbClr val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3 YRE students Covered COP 27 in Sharm el-Sheikh, Egypt</a:t>
            </a:r>
            <a:r>
              <a:rPr lang="en-US" sz="1800" b="0" i="1" u="none" strike="noStrike">
                <a:solidFill>
                  <a:srgbClr val="000000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in 2022</a:t>
            </a:r>
            <a:endParaRPr lang="en-DK" sz="18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285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F5C42A-B1A8-546E-FACF-185B207B3164}"/>
              </a:ext>
            </a:extLst>
          </p:cNvPr>
          <p:cNvSpPr/>
          <p:nvPr/>
        </p:nvSpPr>
        <p:spPr>
          <a:xfrm>
            <a:off x="0" y="-664"/>
            <a:ext cx="12192000" cy="360000"/>
          </a:xfrm>
          <a:prstGeom prst="rect">
            <a:avLst/>
          </a:prstGeom>
          <a:solidFill>
            <a:srgbClr val="952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A917EB-FA60-9D9D-0B64-7D4A8D4F3E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68" t="13044" r="57813" b="10290"/>
          <a:stretch/>
        </p:blipFill>
        <p:spPr>
          <a:xfrm>
            <a:off x="1938337" y="1612273"/>
            <a:ext cx="8315326" cy="4883042"/>
          </a:xfrm>
          <a:prstGeom prst="rect">
            <a:avLst/>
          </a:prstGeom>
        </p:spPr>
      </p:pic>
      <p:sp>
        <p:nvSpPr>
          <p:cNvPr id="5" name="Google Shape;276;gff1612be1e_0_0">
            <a:extLst>
              <a:ext uri="{FF2B5EF4-FFF2-40B4-BE49-F238E27FC236}">
                <a16:creationId xmlns:a16="http://schemas.microsoft.com/office/drawing/2014/main" id="{2DC7DFF7-C593-D016-522E-9E9A3EA0DF3A}"/>
              </a:ext>
            </a:extLst>
          </p:cNvPr>
          <p:cNvSpPr/>
          <p:nvPr/>
        </p:nvSpPr>
        <p:spPr>
          <a:xfrm>
            <a:off x="720000" y="-664"/>
            <a:ext cx="49117" cy="540000"/>
          </a:xfrm>
          <a:custGeom>
            <a:avLst/>
            <a:gdLst/>
            <a:ahLst/>
            <a:cxnLst/>
            <a:rect l="l" t="t" r="r" b="b"/>
            <a:pathLst>
              <a:path w="63500" h="800989" extrusionOk="0">
                <a:moveTo>
                  <a:pt x="20447" y="0"/>
                </a:moveTo>
                <a:lnTo>
                  <a:pt x="0" y="20447"/>
                </a:lnTo>
                <a:lnTo>
                  <a:pt x="8382" y="28829"/>
                </a:lnTo>
                <a:lnTo>
                  <a:pt x="37211" y="0"/>
                </a:lnTo>
                <a:close/>
                <a:moveTo>
                  <a:pt x="52578" y="0"/>
                </a:moveTo>
                <a:lnTo>
                  <a:pt x="0" y="52578"/>
                </a:lnTo>
                <a:lnTo>
                  <a:pt x="8382" y="60960"/>
                </a:lnTo>
                <a:lnTo>
                  <a:pt x="63500" y="5969"/>
                </a:lnTo>
                <a:lnTo>
                  <a:pt x="57531" y="0"/>
                </a:lnTo>
                <a:close/>
                <a:moveTo>
                  <a:pt x="54991" y="29718"/>
                </a:moveTo>
                <a:lnTo>
                  <a:pt x="0" y="84836"/>
                </a:lnTo>
                <a:lnTo>
                  <a:pt x="8382" y="93218"/>
                </a:lnTo>
                <a:lnTo>
                  <a:pt x="63500" y="38100"/>
                </a:lnTo>
                <a:lnTo>
                  <a:pt x="55118" y="29718"/>
                </a:lnTo>
                <a:close/>
                <a:moveTo>
                  <a:pt x="54991" y="61849"/>
                </a:moveTo>
                <a:lnTo>
                  <a:pt x="0" y="116967"/>
                </a:lnTo>
                <a:lnTo>
                  <a:pt x="8382" y="125349"/>
                </a:lnTo>
                <a:lnTo>
                  <a:pt x="63500" y="70231"/>
                </a:lnTo>
                <a:lnTo>
                  <a:pt x="55118" y="61849"/>
                </a:lnTo>
                <a:close/>
                <a:moveTo>
                  <a:pt x="54991" y="93980"/>
                </a:moveTo>
                <a:lnTo>
                  <a:pt x="0" y="149098"/>
                </a:lnTo>
                <a:lnTo>
                  <a:pt x="8382" y="157480"/>
                </a:lnTo>
                <a:lnTo>
                  <a:pt x="63500" y="102489"/>
                </a:lnTo>
                <a:lnTo>
                  <a:pt x="55118" y="94107"/>
                </a:lnTo>
                <a:close/>
                <a:moveTo>
                  <a:pt x="54991" y="126111"/>
                </a:moveTo>
                <a:lnTo>
                  <a:pt x="0" y="181356"/>
                </a:lnTo>
                <a:lnTo>
                  <a:pt x="8382" y="189738"/>
                </a:lnTo>
                <a:lnTo>
                  <a:pt x="63500" y="134620"/>
                </a:lnTo>
                <a:lnTo>
                  <a:pt x="55118" y="126238"/>
                </a:lnTo>
                <a:close/>
                <a:moveTo>
                  <a:pt x="54991" y="158242"/>
                </a:moveTo>
                <a:lnTo>
                  <a:pt x="0" y="213487"/>
                </a:lnTo>
                <a:lnTo>
                  <a:pt x="8382" y="221869"/>
                </a:lnTo>
                <a:lnTo>
                  <a:pt x="63500" y="166751"/>
                </a:lnTo>
                <a:lnTo>
                  <a:pt x="55118" y="158369"/>
                </a:lnTo>
                <a:close/>
                <a:moveTo>
                  <a:pt x="54991" y="190373"/>
                </a:moveTo>
                <a:lnTo>
                  <a:pt x="0" y="245618"/>
                </a:lnTo>
                <a:lnTo>
                  <a:pt x="8382" y="254000"/>
                </a:lnTo>
                <a:lnTo>
                  <a:pt x="63500" y="199009"/>
                </a:lnTo>
                <a:lnTo>
                  <a:pt x="55118" y="190627"/>
                </a:lnTo>
                <a:close/>
                <a:moveTo>
                  <a:pt x="54991" y="222504"/>
                </a:moveTo>
                <a:lnTo>
                  <a:pt x="0" y="277876"/>
                </a:lnTo>
                <a:lnTo>
                  <a:pt x="8382" y="286258"/>
                </a:lnTo>
                <a:lnTo>
                  <a:pt x="63500" y="231140"/>
                </a:lnTo>
                <a:lnTo>
                  <a:pt x="55118" y="222758"/>
                </a:lnTo>
                <a:close/>
                <a:moveTo>
                  <a:pt x="54991" y="254635"/>
                </a:moveTo>
                <a:lnTo>
                  <a:pt x="0" y="310007"/>
                </a:lnTo>
                <a:lnTo>
                  <a:pt x="8382" y="318389"/>
                </a:lnTo>
                <a:lnTo>
                  <a:pt x="63500" y="263271"/>
                </a:lnTo>
                <a:lnTo>
                  <a:pt x="55118" y="254889"/>
                </a:lnTo>
                <a:close/>
                <a:moveTo>
                  <a:pt x="54991" y="286766"/>
                </a:moveTo>
                <a:lnTo>
                  <a:pt x="0" y="342138"/>
                </a:lnTo>
                <a:lnTo>
                  <a:pt x="8382" y="350520"/>
                </a:lnTo>
                <a:lnTo>
                  <a:pt x="63500" y="295529"/>
                </a:lnTo>
                <a:lnTo>
                  <a:pt x="55118" y="287147"/>
                </a:lnTo>
                <a:close/>
                <a:moveTo>
                  <a:pt x="54991" y="318897"/>
                </a:moveTo>
                <a:lnTo>
                  <a:pt x="0" y="374396"/>
                </a:lnTo>
                <a:lnTo>
                  <a:pt x="8382" y="382778"/>
                </a:lnTo>
                <a:lnTo>
                  <a:pt x="63500" y="327660"/>
                </a:lnTo>
                <a:lnTo>
                  <a:pt x="55118" y="319278"/>
                </a:lnTo>
                <a:close/>
                <a:moveTo>
                  <a:pt x="54991" y="351028"/>
                </a:moveTo>
                <a:lnTo>
                  <a:pt x="0" y="406527"/>
                </a:lnTo>
                <a:lnTo>
                  <a:pt x="8382" y="414909"/>
                </a:lnTo>
                <a:lnTo>
                  <a:pt x="63500" y="359791"/>
                </a:lnTo>
                <a:lnTo>
                  <a:pt x="55118" y="351409"/>
                </a:lnTo>
                <a:close/>
                <a:moveTo>
                  <a:pt x="54991" y="383159"/>
                </a:moveTo>
                <a:lnTo>
                  <a:pt x="0" y="438658"/>
                </a:lnTo>
                <a:lnTo>
                  <a:pt x="8382" y="447040"/>
                </a:lnTo>
                <a:lnTo>
                  <a:pt x="63500" y="392049"/>
                </a:lnTo>
                <a:lnTo>
                  <a:pt x="55118" y="383667"/>
                </a:lnTo>
                <a:close/>
                <a:moveTo>
                  <a:pt x="54991" y="415290"/>
                </a:moveTo>
                <a:lnTo>
                  <a:pt x="0" y="470916"/>
                </a:lnTo>
                <a:lnTo>
                  <a:pt x="8382" y="479298"/>
                </a:lnTo>
                <a:lnTo>
                  <a:pt x="63500" y="424180"/>
                </a:lnTo>
                <a:lnTo>
                  <a:pt x="55118" y="415798"/>
                </a:lnTo>
                <a:close/>
                <a:moveTo>
                  <a:pt x="54991" y="447421"/>
                </a:moveTo>
                <a:lnTo>
                  <a:pt x="0" y="503047"/>
                </a:lnTo>
                <a:lnTo>
                  <a:pt x="8382" y="511429"/>
                </a:lnTo>
                <a:lnTo>
                  <a:pt x="63500" y="456311"/>
                </a:lnTo>
                <a:lnTo>
                  <a:pt x="55118" y="447929"/>
                </a:lnTo>
                <a:close/>
                <a:moveTo>
                  <a:pt x="54991" y="479552"/>
                </a:moveTo>
                <a:lnTo>
                  <a:pt x="0" y="535178"/>
                </a:lnTo>
                <a:lnTo>
                  <a:pt x="8382" y="543560"/>
                </a:lnTo>
                <a:lnTo>
                  <a:pt x="63500" y="488569"/>
                </a:lnTo>
                <a:lnTo>
                  <a:pt x="55118" y="480187"/>
                </a:lnTo>
                <a:close/>
                <a:moveTo>
                  <a:pt x="54991" y="511683"/>
                </a:moveTo>
                <a:lnTo>
                  <a:pt x="0" y="567436"/>
                </a:lnTo>
                <a:lnTo>
                  <a:pt x="8382" y="575818"/>
                </a:lnTo>
                <a:lnTo>
                  <a:pt x="63500" y="520700"/>
                </a:lnTo>
                <a:lnTo>
                  <a:pt x="55118" y="512318"/>
                </a:lnTo>
                <a:close/>
                <a:moveTo>
                  <a:pt x="54991" y="543814"/>
                </a:moveTo>
                <a:lnTo>
                  <a:pt x="0" y="599567"/>
                </a:lnTo>
                <a:lnTo>
                  <a:pt x="8382" y="607949"/>
                </a:lnTo>
                <a:lnTo>
                  <a:pt x="63500" y="552831"/>
                </a:lnTo>
                <a:lnTo>
                  <a:pt x="55118" y="544449"/>
                </a:lnTo>
                <a:close/>
                <a:moveTo>
                  <a:pt x="54991" y="575945"/>
                </a:moveTo>
                <a:lnTo>
                  <a:pt x="0" y="631698"/>
                </a:lnTo>
                <a:lnTo>
                  <a:pt x="8382" y="640080"/>
                </a:lnTo>
                <a:lnTo>
                  <a:pt x="63500" y="585089"/>
                </a:lnTo>
                <a:lnTo>
                  <a:pt x="55118" y="576707"/>
                </a:lnTo>
                <a:close/>
                <a:moveTo>
                  <a:pt x="54991" y="608076"/>
                </a:moveTo>
                <a:lnTo>
                  <a:pt x="0" y="663956"/>
                </a:lnTo>
                <a:lnTo>
                  <a:pt x="8382" y="672338"/>
                </a:lnTo>
                <a:lnTo>
                  <a:pt x="63500" y="617220"/>
                </a:lnTo>
                <a:lnTo>
                  <a:pt x="55118" y="608838"/>
                </a:lnTo>
                <a:close/>
                <a:moveTo>
                  <a:pt x="54991" y="640207"/>
                </a:moveTo>
                <a:lnTo>
                  <a:pt x="0" y="696087"/>
                </a:lnTo>
                <a:lnTo>
                  <a:pt x="8382" y="704469"/>
                </a:lnTo>
                <a:lnTo>
                  <a:pt x="63500" y="649351"/>
                </a:lnTo>
                <a:lnTo>
                  <a:pt x="55118" y="640969"/>
                </a:lnTo>
                <a:close/>
                <a:moveTo>
                  <a:pt x="54991" y="672338"/>
                </a:moveTo>
                <a:lnTo>
                  <a:pt x="0" y="728218"/>
                </a:lnTo>
                <a:lnTo>
                  <a:pt x="8382" y="736600"/>
                </a:lnTo>
                <a:lnTo>
                  <a:pt x="63500" y="681609"/>
                </a:lnTo>
                <a:lnTo>
                  <a:pt x="55118" y="673100"/>
                </a:lnTo>
                <a:close/>
                <a:moveTo>
                  <a:pt x="54991" y="704469"/>
                </a:moveTo>
                <a:lnTo>
                  <a:pt x="0" y="760476"/>
                </a:lnTo>
                <a:lnTo>
                  <a:pt x="8382" y="768858"/>
                </a:lnTo>
                <a:lnTo>
                  <a:pt x="63500" y="713740"/>
                </a:lnTo>
                <a:lnTo>
                  <a:pt x="55118" y="705358"/>
                </a:lnTo>
                <a:close/>
                <a:moveTo>
                  <a:pt x="54991" y="736600"/>
                </a:moveTo>
                <a:lnTo>
                  <a:pt x="0" y="792607"/>
                </a:lnTo>
                <a:lnTo>
                  <a:pt x="8382" y="800989"/>
                </a:lnTo>
                <a:lnTo>
                  <a:pt x="63500" y="745871"/>
                </a:lnTo>
                <a:lnTo>
                  <a:pt x="55118" y="737489"/>
                </a:lnTo>
                <a:close/>
              </a:path>
            </a:pathLst>
          </a:custGeom>
          <a:solidFill>
            <a:srgbClr val="E5005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97E330-0503-E2A5-B2E5-0F124DDE36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680151" y="5754799"/>
            <a:ext cx="1009006" cy="1080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4921D-E385-4729-AB72-AC20125EB8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8081" y="676275"/>
            <a:ext cx="10682126" cy="1167228"/>
          </a:xfrm>
        </p:spPr>
        <p:txBody>
          <a:bodyPr/>
          <a:lstStyle/>
          <a:p>
            <a:r>
              <a:rPr lang="en-GB" sz="3400" dirty="0">
                <a:solidFill>
                  <a:srgbClr val="952456"/>
                </a:solidFill>
              </a:rPr>
              <a:t>YRE HUB - </a:t>
            </a:r>
            <a:r>
              <a:rPr lang="en-GB" sz="3000" dirty="0">
                <a:solidFill>
                  <a:srgbClr val="952456"/>
                </a:solidFill>
              </a:rPr>
              <a:t>A place for students to share their stories.</a:t>
            </a:r>
            <a:endParaRPr lang="en-DK" sz="3000" dirty="0">
              <a:solidFill>
                <a:srgbClr val="9524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061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779298-AA39-486B-9E74-6202FBDA15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50228" y="5499456"/>
            <a:ext cx="5365640" cy="985941"/>
          </a:xfrm>
        </p:spPr>
        <p:txBody>
          <a:bodyPr/>
          <a:lstStyle/>
          <a:p>
            <a:r>
              <a:rPr lang="en-US" sz="2000">
                <a:solidFill>
                  <a:srgbClr val="95245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Webinars </a:t>
            </a:r>
          </a:p>
          <a:p>
            <a:r>
              <a:rPr lang="en-US" sz="2000">
                <a:solidFill>
                  <a:srgbClr val="95245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FEE Academy </a:t>
            </a:r>
            <a:endParaRPr lang="en-DK" sz="2000">
              <a:solidFill>
                <a:srgbClr val="952456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0FDC91-0FFD-41AE-B914-9E3B0DC7311E}"/>
              </a:ext>
            </a:extLst>
          </p:cNvPr>
          <p:cNvSpPr txBox="1"/>
          <p:nvPr/>
        </p:nvSpPr>
        <p:spPr>
          <a:xfrm>
            <a:off x="8815526" y="5992427"/>
            <a:ext cx="12783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2E7FA2-6138-81B1-4B09-77BB88CAA0D2}"/>
              </a:ext>
            </a:extLst>
          </p:cNvPr>
          <p:cNvSpPr txBox="1"/>
          <p:nvPr/>
        </p:nvSpPr>
        <p:spPr>
          <a:xfrm>
            <a:off x="2950228" y="1956064"/>
            <a:ext cx="49815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95245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Handbook​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7F8143-FA31-3BA1-3A83-86BB98134C07}"/>
              </a:ext>
            </a:extLst>
          </p:cNvPr>
          <p:cNvSpPr txBox="1"/>
          <p:nvPr/>
        </p:nvSpPr>
        <p:spPr>
          <a:xfrm>
            <a:off x="2950228" y="4553990"/>
            <a:ext cx="49815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95245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Lesson plans </a:t>
            </a:r>
            <a:endParaRPr lang="en-GB" sz="2000">
              <a:solidFill>
                <a:srgbClr val="952456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0D7E03-D2E3-A7D2-2901-64939DEA16FB}"/>
              </a:ext>
            </a:extLst>
          </p:cNvPr>
          <p:cNvSpPr txBox="1"/>
          <p:nvPr/>
        </p:nvSpPr>
        <p:spPr>
          <a:xfrm>
            <a:off x="2950228" y="3116083"/>
            <a:ext cx="36279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95245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Video tutorials about writing, photography and video​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A4B07D-46C3-C4CD-C888-0780C6F5D1B8}"/>
              </a:ext>
            </a:extLst>
          </p:cNvPr>
          <p:cNvSpPr/>
          <p:nvPr/>
        </p:nvSpPr>
        <p:spPr>
          <a:xfrm>
            <a:off x="0" y="-664"/>
            <a:ext cx="12192000" cy="360000"/>
          </a:xfrm>
          <a:prstGeom prst="rect">
            <a:avLst/>
          </a:prstGeom>
          <a:solidFill>
            <a:srgbClr val="952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16F8F047-DCD8-4922-964C-73F899D65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885" y="0"/>
            <a:ext cx="1213996" cy="164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5B415908-1889-C5D2-404A-39138073F34E}"/>
              </a:ext>
            </a:extLst>
          </p:cNvPr>
          <p:cNvSpPr txBox="1">
            <a:spLocks/>
          </p:cNvSpPr>
          <p:nvPr/>
        </p:nvSpPr>
        <p:spPr>
          <a:xfrm>
            <a:off x="720000" y="727473"/>
            <a:ext cx="4360254" cy="6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 baseline="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rgbClr val="952456"/>
                </a:solidFill>
                <a:ea typeface="Lato" panose="020F0502020204030203" pitchFamily="34" charset="0"/>
                <a:cs typeface="Lato" panose="020F0502020204030203" pitchFamily="34" charset="0"/>
              </a:rPr>
              <a:t>YRE MATERIALS​</a:t>
            </a:r>
            <a:endParaRPr lang="en-DK" sz="3600" b="0" dirty="0">
              <a:solidFill>
                <a:srgbClr val="952456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9" name="Picture 18" descr="A screenshot of a camera and a checklist&#10;&#10;Description automatically generated">
            <a:extLst>
              <a:ext uri="{FF2B5EF4-FFF2-40B4-BE49-F238E27FC236}">
                <a16:creationId xmlns:a16="http://schemas.microsoft.com/office/drawing/2014/main" id="{8870C51B-3B18-8006-D8E0-8D2ED4D50D2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21" y="1576010"/>
            <a:ext cx="1275498" cy="5101990"/>
          </a:xfrm>
          <a:prstGeom prst="rect">
            <a:avLst/>
          </a:prstGeom>
        </p:spPr>
      </p:pic>
      <p:sp>
        <p:nvSpPr>
          <p:cNvPr id="20" name="Google Shape;276;gff1612be1e_0_0">
            <a:extLst>
              <a:ext uri="{FF2B5EF4-FFF2-40B4-BE49-F238E27FC236}">
                <a16:creationId xmlns:a16="http://schemas.microsoft.com/office/drawing/2014/main" id="{74E86334-BF3B-F61B-221F-8838B18AA19A}"/>
              </a:ext>
            </a:extLst>
          </p:cNvPr>
          <p:cNvSpPr/>
          <p:nvPr/>
        </p:nvSpPr>
        <p:spPr>
          <a:xfrm>
            <a:off x="720000" y="-664"/>
            <a:ext cx="49117" cy="540000"/>
          </a:xfrm>
          <a:custGeom>
            <a:avLst/>
            <a:gdLst/>
            <a:ahLst/>
            <a:cxnLst/>
            <a:rect l="l" t="t" r="r" b="b"/>
            <a:pathLst>
              <a:path w="63500" h="800989" extrusionOk="0">
                <a:moveTo>
                  <a:pt x="20447" y="0"/>
                </a:moveTo>
                <a:lnTo>
                  <a:pt x="0" y="20447"/>
                </a:lnTo>
                <a:lnTo>
                  <a:pt x="8382" y="28829"/>
                </a:lnTo>
                <a:lnTo>
                  <a:pt x="37211" y="0"/>
                </a:lnTo>
                <a:close/>
                <a:moveTo>
                  <a:pt x="52578" y="0"/>
                </a:moveTo>
                <a:lnTo>
                  <a:pt x="0" y="52578"/>
                </a:lnTo>
                <a:lnTo>
                  <a:pt x="8382" y="60960"/>
                </a:lnTo>
                <a:lnTo>
                  <a:pt x="63500" y="5969"/>
                </a:lnTo>
                <a:lnTo>
                  <a:pt x="57531" y="0"/>
                </a:lnTo>
                <a:close/>
                <a:moveTo>
                  <a:pt x="54991" y="29718"/>
                </a:moveTo>
                <a:lnTo>
                  <a:pt x="0" y="84836"/>
                </a:lnTo>
                <a:lnTo>
                  <a:pt x="8382" y="93218"/>
                </a:lnTo>
                <a:lnTo>
                  <a:pt x="63500" y="38100"/>
                </a:lnTo>
                <a:lnTo>
                  <a:pt x="55118" y="29718"/>
                </a:lnTo>
                <a:close/>
                <a:moveTo>
                  <a:pt x="54991" y="61849"/>
                </a:moveTo>
                <a:lnTo>
                  <a:pt x="0" y="116967"/>
                </a:lnTo>
                <a:lnTo>
                  <a:pt x="8382" y="125349"/>
                </a:lnTo>
                <a:lnTo>
                  <a:pt x="63500" y="70231"/>
                </a:lnTo>
                <a:lnTo>
                  <a:pt x="55118" y="61849"/>
                </a:lnTo>
                <a:close/>
                <a:moveTo>
                  <a:pt x="54991" y="93980"/>
                </a:moveTo>
                <a:lnTo>
                  <a:pt x="0" y="149098"/>
                </a:lnTo>
                <a:lnTo>
                  <a:pt x="8382" y="157480"/>
                </a:lnTo>
                <a:lnTo>
                  <a:pt x="63500" y="102489"/>
                </a:lnTo>
                <a:lnTo>
                  <a:pt x="55118" y="94107"/>
                </a:lnTo>
                <a:close/>
                <a:moveTo>
                  <a:pt x="54991" y="126111"/>
                </a:moveTo>
                <a:lnTo>
                  <a:pt x="0" y="181356"/>
                </a:lnTo>
                <a:lnTo>
                  <a:pt x="8382" y="189738"/>
                </a:lnTo>
                <a:lnTo>
                  <a:pt x="63500" y="134620"/>
                </a:lnTo>
                <a:lnTo>
                  <a:pt x="55118" y="126238"/>
                </a:lnTo>
                <a:close/>
                <a:moveTo>
                  <a:pt x="54991" y="158242"/>
                </a:moveTo>
                <a:lnTo>
                  <a:pt x="0" y="213487"/>
                </a:lnTo>
                <a:lnTo>
                  <a:pt x="8382" y="221869"/>
                </a:lnTo>
                <a:lnTo>
                  <a:pt x="63500" y="166751"/>
                </a:lnTo>
                <a:lnTo>
                  <a:pt x="55118" y="158369"/>
                </a:lnTo>
                <a:close/>
                <a:moveTo>
                  <a:pt x="54991" y="190373"/>
                </a:moveTo>
                <a:lnTo>
                  <a:pt x="0" y="245618"/>
                </a:lnTo>
                <a:lnTo>
                  <a:pt x="8382" y="254000"/>
                </a:lnTo>
                <a:lnTo>
                  <a:pt x="63500" y="199009"/>
                </a:lnTo>
                <a:lnTo>
                  <a:pt x="55118" y="190627"/>
                </a:lnTo>
                <a:close/>
                <a:moveTo>
                  <a:pt x="54991" y="222504"/>
                </a:moveTo>
                <a:lnTo>
                  <a:pt x="0" y="277876"/>
                </a:lnTo>
                <a:lnTo>
                  <a:pt x="8382" y="286258"/>
                </a:lnTo>
                <a:lnTo>
                  <a:pt x="63500" y="231140"/>
                </a:lnTo>
                <a:lnTo>
                  <a:pt x="55118" y="222758"/>
                </a:lnTo>
                <a:close/>
                <a:moveTo>
                  <a:pt x="54991" y="254635"/>
                </a:moveTo>
                <a:lnTo>
                  <a:pt x="0" y="310007"/>
                </a:lnTo>
                <a:lnTo>
                  <a:pt x="8382" y="318389"/>
                </a:lnTo>
                <a:lnTo>
                  <a:pt x="63500" y="263271"/>
                </a:lnTo>
                <a:lnTo>
                  <a:pt x="55118" y="254889"/>
                </a:lnTo>
                <a:close/>
                <a:moveTo>
                  <a:pt x="54991" y="286766"/>
                </a:moveTo>
                <a:lnTo>
                  <a:pt x="0" y="342138"/>
                </a:lnTo>
                <a:lnTo>
                  <a:pt x="8382" y="350520"/>
                </a:lnTo>
                <a:lnTo>
                  <a:pt x="63500" y="295529"/>
                </a:lnTo>
                <a:lnTo>
                  <a:pt x="55118" y="287147"/>
                </a:lnTo>
                <a:close/>
                <a:moveTo>
                  <a:pt x="54991" y="318897"/>
                </a:moveTo>
                <a:lnTo>
                  <a:pt x="0" y="374396"/>
                </a:lnTo>
                <a:lnTo>
                  <a:pt x="8382" y="382778"/>
                </a:lnTo>
                <a:lnTo>
                  <a:pt x="63500" y="327660"/>
                </a:lnTo>
                <a:lnTo>
                  <a:pt x="55118" y="319278"/>
                </a:lnTo>
                <a:close/>
                <a:moveTo>
                  <a:pt x="54991" y="351028"/>
                </a:moveTo>
                <a:lnTo>
                  <a:pt x="0" y="406527"/>
                </a:lnTo>
                <a:lnTo>
                  <a:pt x="8382" y="414909"/>
                </a:lnTo>
                <a:lnTo>
                  <a:pt x="63500" y="359791"/>
                </a:lnTo>
                <a:lnTo>
                  <a:pt x="55118" y="351409"/>
                </a:lnTo>
                <a:close/>
                <a:moveTo>
                  <a:pt x="54991" y="383159"/>
                </a:moveTo>
                <a:lnTo>
                  <a:pt x="0" y="438658"/>
                </a:lnTo>
                <a:lnTo>
                  <a:pt x="8382" y="447040"/>
                </a:lnTo>
                <a:lnTo>
                  <a:pt x="63500" y="392049"/>
                </a:lnTo>
                <a:lnTo>
                  <a:pt x="55118" y="383667"/>
                </a:lnTo>
                <a:close/>
                <a:moveTo>
                  <a:pt x="54991" y="415290"/>
                </a:moveTo>
                <a:lnTo>
                  <a:pt x="0" y="470916"/>
                </a:lnTo>
                <a:lnTo>
                  <a:pt x="8382" y="479298"/>
                </a:lnTo>
                <a:lnTo>
                  <a:pt x="63500" y="424180"/>
                </a:lnTo>
                <a:lnTo>
                  <a:pt x="55118" y="415798"/>
                </a:lnTo>
                <a:close/>
                <a:moveTo>
                  <a:pt x="54991" y="447421"/>
                </a:moveTo>
                <a:lnTo>
                  <a:pt x="0" y="503047"/>
                </a:lnTo>
                <a:lnTo>
                  <a:pt x="8382" y="511429"/>
                </a:lnTo>
                <a:lnTo>
                  <a:pt x="63500" y="456311"/>
                </a:lnTo>
                <a:lnTo>
                  <a:pt x="55118" y="447929"/>
                </a:lnTo>
                <a:close/>
                <a:moveTo>
                  <a:pt x="54991" y="479552"/>
                </a:moveTo>
                <a:lnTo>
                  <a:pt x="0" y="535178"/>
                </a:lnTo>
                <a:lnTo>
                  <a:pt x="8382" y="543560"/>
                </a:lnTo>
                <a:lnTo>
                  <a:pt x="63500" y="488569"/>
                </a:lnTo>
                <a:lnTo>
                  <a:pt x="55118" y="480187"/>
                </a:lnTo>
                <a:close/>
                <a:moveTo>
                  <a:pt x="54991" y="511683"/>
                </a:moveTo>
                <a:lnTo>
                  <a:pt x="0" y="567436"/>
                </a:lnTo>
                <a:lnTo>
                  <a:pt x="8382" y="575818"/>
                </a:lnTo>
                <a:lnTo>
                  <a:pt x="63500" y="520700"/>
                </a:lnTo>
                <a:lnTo>
                  <a:pt x="55118" y="512318"/>
                </a:lnTo>
                <a:close/>
                <a:moveTo>
                  <a:pt x="54991" y="543814"/>
                </a:moveTo>
                <a:lnTo>
                  <a:pt x="0" y="599567"/>
                </a:lnTo>
                <a:lnTo>
                  <a:pt x="8382" y="607949"/>
                </a:lnTo>
                <a:lnTo>
                  <a:pt x="63500" y="552831"/>
                </a:lnTo>
                <a:lnTo>
                  <a:pt x="55118" y="544449"/>
                </a:lnTo>
                <a:close/>
                <a:moveTo>
                  <a:pt x="54991" y="575945"/>
                </a:moveTo>
                <a:lnTo>
                  <a:pt x="0" y="631698"/>
                </a:lnTo>
                <a:lnTo>
                  <a:pt x="8382" y="640080"/>
                </a:lnTo>
                <a:lnTo>
                  <a:pt x="63500" y="585089"/>
                </a:lnTo>
                <a:lnTo>
                  <a:pt x="55118" y="576707"/>
                </a:lnTo>
                <a:close/>
                <a:moveTo>
                  <a:pt x="54991" y="608076"/>
                </a:moveTo>
                <a:lnTo>
                  <a:pt x="0" y="663956"/>
                </a:lnTo>
                <a:lnTo>
                  <a:pt x="8382" y="672338"/>
                </a:lnTo>
                <a:lnTo>
                  <a:pt x="63500" y="617220"/>
                </a:lnTo>
                <a:lnTo>
                  <a:pt x="55118" y="608838"/>
                </a:lnTo>
                <a:close/>
                <a:moveTo>
                  <a:pt x="54991" y="640207"/>
                </a:moveTo>
                <a:lnTo>
                  <a:pt x="0" y="696087"/>
                </a:lnTo>
                <a:lnTo>
                  <a:pt x="8382" y="704469"/>
                </a:lnTo>
                <a:lnTo>
                  <a:pt x="63500" y="649351"/>
                </a:lnTo>
                <a:lnTo>
                  <a:pt x="55118" y="640969"/>
                </a:lnTo>
                <a:close/>
                <a:moveTo>
                  <a:pt x="54991" y="672338"/>
                </a:moveTo>
                <a:lnTo>
                  <a:pt x="0" y="728218"/>
                </a:lnTo>
                <a:lnTo>
                  <a:pt x="8382" y="736600"/>
                </a:lnTo>
                <a:lnTo>
                  <a:pt x="63500" y="681609"/>
                </a:lnTo>
                <a:lnTo>
                  <a:pt x="55118" y="673100"/>
                </a:lnTo>
                <a:close/>
                <a:moveTo>
                  <a:pt x="54991" y="704469"/>
                </a:moveTo>
                <a:lnTo>
                  <a:pt x="0" y="760476"/>
                </a:lnTo>
                <a:lnTo>
                  <a:pt x="8382" y="768858"/>
                </a:lnTo>
                <a:lnTo>
                  <a:pt x="63500" y="713740"/>
                </a:lnTo>
                <a:lnTo>
                  <a:pt x="55118" y="705358"/>
                </a:lnTo>
                <a:close/>
                <a:moveTo>
                  <a:pt x="54991" y="736600"/>
                </a:moveTo>
                <a:lnTo>
                  <a:pt x="0" y="792607"/>
                </a:lnTo>
                <a:lnTo>
                  <a:pt x="8382" y="800989"/>
                </a:lnTo>
                <a:lnTo>
                  <a:pt x="63500" y="745871"/>
                </a:lnTo>
                <a:lnTo>
                  <a:pt x="55118" y="737489"/>
                </a:lnTo>
                <a:close/>
              </a:path>
            </a:pathLst>
          </a:custGeom>
          <a:solidFill>
            <a:srgbClr val="E5005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6D368DE-0620-C86B-92D9-FC9831EC8C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680151" y="5754799"/>
            <a:ext cx="1009006" cy="1080000"/>
          </a:xfrm>
          <a:prstGeom prst="rect">
            <a:avLst/>
          </a:prstGeom>
        </p:spPr>
      </p:pic>
      <p:pic>
        <p:nvPicPr>
          <p:cNvPr id="9" name="Picture 8" descr="A light bulb with rays of light&#10;&#10;Description automatically generated">
            <a:extLst>
              <a:ext uri="{FF2B5EF4-FFF2-40B4-BE49-F238E27FC236}">
                <a16:creationId xmlns:a16="http://schemas.microsoft.com/office/drawing/2014/main" id="{97BE4D0C-D120-8BED-23A8-B673B8C11D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1" b="8570"/>
          <a:stretch/>
        </p:blipFill>
        <p:spPr>
          <a:xfrm>
            <a:off x="7055648" y="1776392"/>
            <a:ext cx="1275497" cy="43662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BEEA1E-C85F-8726-54EF-C088BB61A8EE}"/>
              </a:ext>
            </a:extLst>
          </p:cNvPr>
          <p:cNvSpPr txBox="1"/>
          <p:nvPr/>
        </p:nvSpPr>
        <p:spPr>
          <a:xfrm>
            <a:off x="8703546" y="2482608"/>
            <a:ext cx="49815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5245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Checklists​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F42D05-B113-F653-50CB-FEEACBBD5E82}"/>
              </a:ext>
            </a:extLst>
          </p:cNvPr>
          <p:cNvSpPr txBox="1"/>
          <p:nvPr/>
        </p:nvSpPr>
        <p:spPr>
          <a:xfrm>
            <a:off x="8671124" y="3731446"/>
            <a:ext cx="30991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solidFill>
                  <a:srgbClr val="95245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Tips from YRE International Jury</a:t>
            </a:r>
            <a:r>
              <a:rPr lang="en-US" sz="2000">
                <a:solidFill>
                  <a:srgbClr val="95245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3DF826-69C1-7D88-51C4-0194EF734EC0}"/>
              </a:ext>
            </a:extLst>
          </p:cNvPr>
          <p:cNvSpPr txBox="1"/>
          <p:nvPr/>
        </p:nvSpPr>
        <p:spPr>
          <a:xfrm>
            <a:off x="8671125" y="5104609"/>
            <a:ext cx="30991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solidFill>
                  <a:srgbClr val="95245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Competition Criteria</a:t>
            </a:r>
            <a:r>
              <a:rPr lang="en-US" sz="2000">
                <a:solidFill>
                  <a:srgbClr val="95245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​</a:t>
            </a:r>
          </a:p>
        </p:txBody>
      </p:sp>
      <p:pic>
        <p:nvPicPr>
          <p:cNvPr id="4" name="Picture 3" descr="A blue sign with white text and a globe&#10;&#10;Description automatically generated">
            <a:extLst>
              <a:ext uri="{FF2B5EF4-FFF2-40B4-BE49-F238E27FC236}">
                <a16:creationId xmlns:a16="http://schemas.microsoft.com/office/drawing/2014/main" id="{F2D65E7A-BDDF-B55C-6794-B2A1A90AF30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679" y="-7264"/>
            <a:ext cx="1109292" cy="164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43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A61330-F938-4DC4-99FB-3856D80B49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0" y="826225"/>
            <a:ext cx="9372273" cy="660400"/>
          </a:xfrm>
        </p:spPr>
        <p:txBody>
          <a:bodyPr/>
          <a:lstStyle/>
          <a:p>
            <a:r>
              <a:rPr lang="en-SE" sz="3600" b="0">
                <a:solidFill>
                  <a:srgbClr val="95245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</a:t>
            </a:r>
            <a:r>
              <a:rPr lang="en-GB" sz="3600" b="0">
                <a:solidFill>
                  <a:srgbClr val="95245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ARTNERS AND SPONSORS</a:t>
            </a:r>
            <a:endParaRPr lang="en-DK" sz="3600" b="0">
              <a:solidFill>
                <a:srgbClr val="95245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154" name="Picture 10">
            <a:extLst>
              <a:ext uri="{FF2B5EF4-FFF2-40B4-BE49-F238E27FC236}">
                <a16:creationId xmlns:a16="http://schemas.microsoft.com/office/drawing/2014/main" id="{BE229221-5669-498A-9941-0A03D22B1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547" y="2424446"/>
            <a:ext cx="1534811" cy="153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1E258CA-ADDD-4C9A-AEF6-397F956191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4558" y="1645162"/>
            <a:ext cx="6728225" cy="1096084"/>
          </a:xfrm>
        </p:spPr>
        <p:txBody>
          <a:bodyPr/>
          <a:lstStyle/>
          <a:p>
            <a:r>
              <a:rPr lang="en-SE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Institutional partners:</a:t>
            </a:r>
            <a:endParaRPr lang="en-DK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B7A81A0-B8BD-4521-8DA8-690270B5DE56}"/>
              </a:ext>
            </a:extLst>
          </p:cNvPr>
          <p:cNvSpPr txBox="1">
            <a:spLocks/>
          </p:cNvSpPr>
          <p:nvPr/>
        </p:nvSpPr>
        <p:spPr>
          <a:xfrm>
            <a:off x="720000" y="4256797"/>
            <a:ext cx="6728225" cy="10960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 baseline="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E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Corporate sponsor:</a:t>
            </a:r>
            <a:endParaRPr lang="en-DK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019D6B-3771-C24C-1FA0-F790F8E52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172" y="2484747"/>
            <a:ext cx="2167354" cy="9444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72BD78-6424-53D7-487D-8F79308F2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4639" y="2439711"/>
            <a:ext cx="1539376" cy="11249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5884B6-6BEC-8676-7727-CF4459170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5683" y="2459822"/>
            <a:ext cx="1767220" cy="8204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4391C8-94D9-B77D-D6D1-FB52CCD922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7444" y="2613667"/>
            <a:ext cx="1761713" cy="5754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3D50F6-2670-23A3-0E14-E0E2386FD0BD}"/>
              </a:ext>
            </a:extLst>
          </p:cNvPr>
          <p:cNvSpPr/>
          <p:nvPr/>
        </p:nvSpPr>
        <p:spPr>
          <a:xfrm>
            <a:off x="0" y="-664"/>
            <a:ext cx="12192000" cy="360000"/>
          </a:xfrm>
          <a:prstGeom prst="rect">
            <a:avLst/>
          </a:prstGeom>
          <a:solidFill>
            <a:srgbClr val="952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276;gff1612be1e_0_0">
            <a:extLst>
              <a:ext uri="{FF2B5EF4-FFF2-40B4-BE49-F238E27FC236}">
                <a16:creationId xmlns:a16="http://schemas.microsoft.com/office/drawing/2014/main" id="{72BA5AAF-E52E-04A5-592C-408E4A336310}"/>
              </a:ext>
            </a:extLst>
          </p:cNvPr>
          <p:cNvSpPr/>
          <p:nvPr/>
        </p:nvSpPr>
        <p:spPr>
          <a:xfrm>
            <a:off x="720000" y="-664"/>
            <a:ext cx="49117" cy="540000"/>
          </a:xfrm>
          <a:custGeom>
            <a:avLst/>
            <a:gdLst/>
            <a:ahLst/>
            <a:cxnLst/>
            <a:rect l="l" t="t" r="r" b="b"/>
            <a:pathLst>
              <a:path w="63500" h="800989" extrusionOk="0">
                <a:moveTo>
                  <a:pt x="20447" y="0"/>
                </a:moveTo>
                <a:lnTo>
                  <a:pt x="0" y="20447"/>
                </a:lnTo>
                <a:lnTo>
                  <a:pt x="8382" y="28829"/>
                </a:lnTo>
                <a:lnTo>
                  <a:pt x="37211" y="0"/>
                </a:lnTo>
                <a:close/>
                <a:moveTo>
                  <a:pt x="52578" y="0"/>
                </a:moveTo>
                <a:lnTo>
                  <a:pt x="0" y="52578"/>
                </a:lnTo>
                <a:lnTo>
                  <a:pt x="8382" y="60960"/>
                </a:lnTo>
                <a:lnTo>
                  <a:pt x="63500" y="5969"/>
                </a:lnTo>
                <a:lnTo>
                  <a:pt x="57531" y="0"/>
                </a:lnTo>
                <a:close/>
                <a:moveTo>
                  <a:pt x="54991" y="29718"/>
                </a:moveTo>
                <a:lnTo>
                  <a:pt x="0" y="84836"/>
                </a:lnTo>
                <a:lnTo>
                  <a:pt x="8382" y="93218"/>
                </a:lnTo>
                <a:lnTo>
                  <a:pt x="63500" y="38100"/>
                </a:lnTo>
                <a:lnTo>
                  <a:pt x="55118" y="29718"/>
                </a:lnTo>
                <a:close/>
                <a:moveTo>
                  <a:pt x="54991" y="61849"/>
                </a:moveTo>
                <a:lnTo>
                  <a:pt x="0" y="116967"/>
                </a:lnTo>
                <a:lnTo>
                  <a:pt x="8382" y="125349"/>
                </a:lnTo>
                <a:lnTo>
                  <a:pt x="63500" y="70231"/>
                </a:lnTo>
                <a:lnTo>
                  <a:pt x="55118" y="61849"/>
                </a:lnTo>
                <a:close/>
                <a:moveTo>
                  <a:pt x="54991" y="93980"/>
                </a:moveTo>
                <a:lnTo>
                  <a:pt x="0" y="149098"/>
                </a:lnTo>
                <a:lnTo>
                  <a:pt x="8382" y="157480"/>
                </a:lnTo>
                <a:lnTo>
                  <a:pt x="63500" y="102489"/>
                </a:lnTo>
                <a:lnTo>
                  <a:pt x="55118" y="94107"/>
                </a:lnTo>
                <a:close/>
                <a:moveTo>
                  <a:pt x="54991" y="126111"/>
                </a:moveTo>
                <a:lnTo>
                  <a:pt x="0" y="181356"/>
                </a:lnTo>
                <a:lnTo>
                  <a:pt x="8382" y="189738"/>
                </a:lnTo>
                <a:lnTo>
                  <a:pt x="63500" y="134620"/>
                </a:lnTo>
                <a:lnTo>
                  <a:pt x="55118" y="126238"/>
                </a:lnTo>
                <a:close/>
                <a:moveTo>
                  <a:pt x="54991" y="158242"/>
                </a:moveTo>
                <a:lnTo>
                  <a:pt x="0" y="213487"/>
                </a:lnTo>
                <a:lnTo>
                  <a:pt x="8382" y="221869"/>
                </a:lnTo>
                <a:lnTo>
                  <a:pt x="63500" y="166751"/>
                </a:lnTo>
                <a:lnTo>
                  <a:pt x="55118" y="158369"/>
                </a:lnTo>
                <a:close/>
                <a:moveTo>
                  <a:pt x="54991" y="190373"/>
                </a:moveTo>
                <a:lnTo>
                  <a:pt x="0" y="245618"/>
                </a:lnTo>
                <a:lnTo>
                  <a:pt x="8382" y="254000"/>
                </a:lnTo>
                <a:lnTo>
                  <a:pt x="63500" y="199009"/>
                </a:lnTo>
                <a:lnTo>
                  <a:pt x="55118" y="190627"/>
                </a:lnTo>
                <a:close/>
                <a:moveTo>
                  <a:pt x="54991" y="222504"/>
                </a:moveTo>
                <a:lnTo>
                  <a:pt x="0" y="277876"/>
                </a:lnTo>
                <a:lnTo>
                  <a:pt x="8382" y="286258"/>
                </a:lnTo>
                <a:lnTo>
                  <a:pt x="63500" y="231140"/>
                </a:lnTo>
                <a:lnTo>
                  <a:pt x="55118" y="222758"/>
                </a:lnTo>
                <a:close/>
                <a:moveTo>
                  <a:pt x="54991" y="254635"/>
                </a:moveTo>
                <a:lnTo>
                  <a:pt x="0" y="310007"/>
                </a:lnTo>
                <a:lnTo>
                  <a:pt x="8382" y="318389"/>
                </a:lnTo>
                <a:lnTo>
                  <a:pt x="63500" y="263271"/>
                </a:lnTo>
                <a:lnTo>
                  <a:pt x="55118" y="254889"/>
                </a:lnTo>
                <a:close/>
                <a:moveTo>
                  <a:pt x="54991" y="286766"/>
                </a:moveTo>
                <a:lnTo>
                  <a:pt x="0" y="342138"/>
                </a:lnTo>
                <a:lnTo>
                  <a:pt x="8382" y="350520"/>
                </a:lnTo>
                <a:lnTo>
                  <a:pt x="63500" y="295529"/>
                </a:lnTo>
                <a:lnTo>
                  <a:pt x="55118" y="287147"/>
                </a:lnTo>
                <a:close/>
                <a:moveTo>
                  <a:pt x="54991" y="318897"/>
                </a:moveTo>
                <a:lnTo>
                  <a:pt x="0" y="374396"/>
                </a:lnTo>
                <a:lnTo>
                  <a:pt x="8382" y="382778"/>
                </a:lnTo>
                <a:lnTo>
                  <a:pt x="63500" y="327660"/>
                </a:lnTo>
                <a:lnTo>
                  <a:pt x="55118" y="319278"/>
                </a:lnTo>
                <a:close/>
                <a:moveTo>
                  <a:pt x="54991" y="351028"/>
                </a:moveTo>
                <a:lnTo>
                  <a:pt x="0" y="406527"/>
                </a:lnTo>
                <a:lnTo>
                  <a:pt x="8382" y="414909"/>
                </a:lnTo>
                <a:lnTo>
                  <a:pt x="63500" y="359791"/>
                </a:lnTo>
                <a:lnTo>
                  <a:pt x="55118" y="351409"/>
                </a:lnTo>
                <a:close/>
                <a:moveTo>
                  <a:pt x="54991" y="383159"/>
                </a:moveTo>
                <a:lnTo>
                  <a:pt x="0" y="438658"/>
                </a:lnTo>
                <a:lnTo>
                  <a:pt x="8382" y="447040"/>
                </a:lnTo>
                <a:lnTo>
                  <a:pt x="63500" y="392049"/>
                </a:lnTo>
                <a:lnTo>
                  <a:pt x="55118" y="383667"/>
                </a:lnTo>
                <a:close/>
                <a:moveTo>
                  <a:pt x="54991" y="415290"/>
                </a:moveTo>
                <a:lnTo>
                  <a:pt x="0" y="470916"/>
                </a:lnTo>
                <a:lnTo>
                  <a:pt x="8382" y="479298"/>
                </a:lnTo>
                <a:lnTo>
                  <a:pt x="63500" y="424180"/>
                </a:lnTo>
                <a:lnTo>
                  <a:pt x="55118" y="415798"/>
                </a:lnTo>
                <a:close/>
                <a:moveTo>
                  <a:pt x="54991" y="447421"/>
                </a:moveTo>
                <a:lnTo>
                  <a:pt x="0" y="503047"/>
                </a:lnTo>
                <a:lnTo>
                  <a:pt x="8382" y="511429"/>
                </a:lnTo>
                <a:lnTo>
                  <a:pt x="63500" y="456311"/>
                </a:lnTo>
                <a:lnTo>
                  <a:pt x="55118" y="447929"/>
                </a:lnTo>
                <a:close/>
                <a:moveTo>
                  <a:pt x="54991" y="479552"/>
                </a:moveTo>
                <a:lnTo>
                  <a:pt x="0" y="535178"/>
                </a:lnTo>
                <a:lnTo>
                  <a:pt x="8382" y="543560"/>
                </a:lnTo>
                <a:lnTo>
                  <a:pt x="63500" y="488569"/>
                </a:lnTo>
                <a:lnTo>
                  <a:pt x="55118" y="480187"/>
                </a:lnTo>
                <a:close/>
                <a:moveTo>
                  <a:pt x="54991" y="511683"/>
                </a:moveTo>
                <a:lnTo>
                  <a:pt x="0" y="567436"/>
                </a:lnTo>
                <a:lnTo>
                  <a:pt x="8382" y="575818"/>
                </a:lnTo>
                <a:lnTo>
                  <a:pt x="63500" y="520700"/>
                </a:lnTo>
                <a:lnTo>
                  <a:pt x="55118" y="512318"/>
                </a:lnTo>
                <a:close/>
                <a:moveTo>
                  <a:pt x="54991" y="543814"/>
                </a:moveTo>
                <a:lnTo>
                  <a:pt x="0" y="599567"/>
                </a:lnTo>
                <a:lnTo>
                  <a:pt x="8382" y="607949"/>
                </a:lnTo>
                <a:lnTo>
                  <a:pt x="63500" y="552831"/>
                </a:lnTo>
                <a:lnTo>
                  <a:pt x="55118" y="544449"/>
                </a:lnTo>
                <a:close/>
                <a:moveTo>
                  <a:pt x="54991" y="575945"/>
                </a:moveTo>
                <a:lnTo>
                  <a:pt x="0" y="631698"/>
                </a:lnTo>
                <a:lnTo>
                  <a:pt x="8382" y="640080"/>
                </a:lnTo>
                <a:lnTo>
                  <a:pt x="63500" y="585089"/>
                </a:lnTo>
                <a:lnTo>
                  <a:pt x="55118" y="576707"/>
                </a:lnTo>
                <a:close/>
                <a:moveTo>
                  <a:pt x="54991" y="608076"/>
                </a:moveTo>
                <a:lnTo>
                  <a:pt x="0" y="663956"/>
                </a:lnTo>
                <a:lnTo>
                  <a:pt x="8382" y="672338"/>
                </a:lnTo>
                <a:lnTo>
                  <a:pt x="63500" y="617220"/>
                </a:lnTo>
                <a:lnTo>
                  <a:pt x="55118" y="608838"/>
                </a:lnTo>
                <a:close/>
                <a:moveTo>
                  <a:pt x="54991" y="640207"/>
                </a:moveTo>
                <a:lnTo>
                  <a:pt x="0" y="696087"/>
                </a:lnTo>
                <a:lnTo>
                  <a:pt x="8382" y="704469"/>
                </a:lnTo>
                <a:lnTo>
                  <a:pt x="63500" y="649351"/>
                </a:lnTo>
                <a:lnTo>
                  <a:pt x="55118" y="640969"/>
                </a:lnTo>
                <a:close/>
                <a:moveTo>
                  <a:pt x="54991" y="672338"/>
                </a:moveTo>
                <a:lnTo>
                  <a:pt x="0" y="728218"/>
                </a:lnTo>
                <a:lnTo>
                  <a:pt x="8382" y="736600"/>
                </a:lnTo>
                <a:lnTo>
                  <a:pt x="63500" y="681609"/>
                </a:lnTo>
                <a:lnTo>
                  <a:pt x="55118" y="673100"/>
                </a:lnTo>
                <a:close/>
                <a:moveTo>
                  <a:pt x="54991" y="704469"/>
                </a:moveTo>
                <a:lnTo>
                  <a:pt x="0" y="760476"/>
                </a:lnTo>
                <a:lnTo>
                  <a:pt x="8382" y="768858"/>
                </a:lnTo>
                <a:lnTo>
                  <a:pt x="63500" y="713740"/>
                </a:lnTo>
                <a:lnTo>
                  <a:pt x="55118" y="705358"/>
                </a:lnTo>
                <a:close/>
                <a:moveTo>
                  <a:pt x="54991" y="736600"/>
                </a:moveTo>
                <a:lnTo>
                  <a:pt x="0" y="792607"/>
                </a:lnTo>
                <a:lnTo>
                  <a:pt x="8382" y="800989"/>
                </a:lnTo>
                <a:lnTo>
                  <a:pt x="63500" y="745871"/>
                </a:lnTo>
                <a:lnTo>
                  <a:pt x="55118" y="737489"/>
                </a:lnTo>
                <a:close/>
              </a:path>
            </a:pathLst>
          </a:custGeom>
          <a:solidFill>
            <a:srgbClr val="E5005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3A06F2-2B8E-B0DF-7FD4-A11BBCCFF28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680151" y="5754799"/>
            <a:ext cx="1009006" cy="1080000"/>
          </a:xfrm>
          <a:prstGeom prst="rect">
            <a:avLst/>
          </a:prstGeom>
        </p:spPr>
      </p:pic>
      <p:pic>
        <p:nvPicPr>
          <p:cNvPr id="13" name="Picture 12" descr="A blue and black text&#10;&#10;Description automatically generated">
            <a:extLst>
              <a:ext uri="{FF2B5EF4-FFF2-40B4-BE49-F238E27FC236}">
                <a16:creationId xmlns:a16="http://schemas.microsoft.com/office/drawing/2014/main" id="{676253EB-E092-FBFC-B0DA-AB37D6CB3BF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043033"/>
            <a:ext cx="4051950" cy="1096084"/>
          </a:xfrm>
          <a:prstGeom prst="rect">
            <a:avLst/>
          </a:prstGeom>
        </p:spPr>
      </p:pic>
      <p:pic>
        <p:nvPicPr>
          <p:cNvPr id="17" name="Picture 16" descr="A blue and black sign with white text&#10;&#10;Description automatically generated">
            <a:extLst>
              <a:ext uri="{FF2B5EF4-FFF2-40B4-BE49-F238E27FC236}">
                <a16:creationId xmlns:a16="http://schemas.microsoft.com/office/drawing/2014/main" id="{B5C0F829-F34B-2E4A-14DA-83AF176B7ED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76" y="2571170"/>
            <a:ext cx="1474312" cy="123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38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3B704E-ED96-476D-8FA2-005B3ACEA4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0" y="779748"/>
            <a:ext cx="9372273" cy="660400"/>
          </a:xfrm>
        </p:spPr>
        <p:txBody>
          <a:bodyPr/>
          <a:lstStyle/>
          <a:p>
            <a:r>
              <a:rPr lang="en-GB" b="0">
                <a:solidFill>
                  <a:srgbClr val="95245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AWARDS</a:t>
            </a:r>
            <a:endParaRPr lang="en-DK" b="0">
              <a:solidFill>
                <a:srgbClr val="95245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9605829-6794-4D70-86DD-AAFDDB4D7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072" y="1109948"/>
            <a:ext cx="3567360" cy="272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4F0E337A-0DF5-466E-AAC9-34BFEFEFB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93" y="1713746"/>
            <a:ext cx="3626763" cy="197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ok 3">
            <a:extLst>
              <a:ext uri="{FF2B5EF4-FFF2-40B4-BE49-F238E27FC236}">
                <a16:creationId xmlns:a16="http://schemas.microsoft.com/office/drawing/2014/main" id="{74C3A1B5-1FC8-FE28-9E1D-64E163169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560" y="4229244"/>
            <a:ext cx="4322064" cy="22399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08AD98-5E88-3B26-0D43-2CDCF813DE4A}"/>
              </a:ext>
            </a:extLst>
          </p:cNvPr>
          <p:cNvSpPr/>
          <p:nvPr/>
        </p:nvSpPr>
        <p:spPr>
          <a:xfrm>
            <a:off x="0" y="-664"/>
            <a:ext cx="12192000" cy="360000"/>
          </a:xfrm>
          <a:prstGeom prst="rect">
            <a:avLst/>
          </a:prstGeom>
          <a:solidFill>
            <a:srgbClr val="952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276;gff1612be1e_0_0">
            <a:extLst>
              <a:ext uri="{FF2B5EF4-FFF2-40B4-BE49-F238E27FC236}">
                <a16:creationId xmlns:a16="http://schemas.microsoft.com/office/drawing/2014/main" id="{5F6A4A23-A3F7-E0DD-22C3-B18E99E04930}"/>
              </a:ext>
            </a:extLst>
          </p:cNvPr>
          <p:cNvSpPr/>
          <p:nvPr/>
        </p:nvSpPr>
        <p:spPr>
          <a:xfrm>
            <a:off x="720000" y="-664"/>
            <a:ext cx="49117" cy="540000"/>
          </a:xfrm>
          <a:custGeom>
            <a:avLst/>
            <a:gdLst/>
            <a:ahLst/>
            <a:cxnLst/>
            <a:rect l="l" t="t" r="r" b="b"/>
            <a:pathLst>
              <a:path w="63500" h="800989" extrusionOk="0">
                <a:moveTo>
                  <a:pt x="20447" y="0"/>
                </a:moveTo>
                <a:lnTo>
                  <a:pt x="0" y="20447"/>
                </a:lnTo>
                <a:lnTo>
                  <a:pt x="8382" y="28829"/>
                </a:lnTo>
                <a:lnTo>
                  <a:pt x="37211" y="0"/>
                </a:lnTo>
                <a:close/>
                <a:moveTo>
                  <a:pt x="52578" y="0"/>
                </a:moveTo>
                <a:lnTo>
                  <a:pt x="0" y="52578"/>
                </a:lnTo>
                <a:lnTo>
                  <a:pt x="8382" y="60960"/>
                </a:lnTo>
                <a:lnTo>
                  <a:pt x="63500" y="5969"/>
                </a:lnTo>
                <a:lnTo>
                  <a:pt x="57531" y="0"/>
                </a:lnTo>
                <a:close/>
                <a:moveTo>
                  <a:pt x="54991" y="29718"/>
                </a:moveTo>
                <a:lnTo>
                  <a:pt x="0" y="84836"/>
                </a:lnTo>
                <a:lnTo>
                  <a:pt x="8382" y="93218"/>
                </a:lnTo>
                <a:lnTo>
                  <a:pt x="63500" y="38100"/>
                </a:lnTo>
                <a:lnTo>
                  <a:pt x="55118" y="29718"/>
                </a:lnTo>
                <a:close/>
                <a:moveTo>
                  <a:pt x="54991" y="61849"/>
                </a:moveTo>
                <a:lnTo>
                  <a:pt x="0" y="116967"/>
                </a:lnTo>
                <a:lnTo>
                  <a:pt x="8382" y="125349"/>
                </a:lnTo>
                <a:lnTo>
                  <a:pt x="63500" y="70231"/>
                </a:lnTo>
                <a:lnTo>
                  <a:pt x="55118" y="61849"/>
                </a:lnTo>
                <a:close/>
                <a:moveTo>
                  <a:pt x="54991" y="93980"/>
                </a:moveTo>
                <a:lnTo>
                  <a:pt x="0" y="149098"/>
                </a:lnTo>
                <a:lnTo>
                  <a:pt x="8382" y="157480"/>
                </a:lnTo>
                <a:lnTo>
                  <a:pt x="63500" y="102489"/>
                </a:lnTo>
                <a:lnTo>
                  <a:pt x="55118" y="94107"/>
                </a:lnTo>
                <a:close/>
                <a:moveTo>
                  <a:pt x="54991" y="126111"/>
                </a:moveTo>
                <a:lnTo>
                  <a:pt x="0" y="181356"/>
                </a:lnTo>
                <a:lnTo>
                  <a:pt x="8382" y="189738"/>
                </a:lnTo>
                <a:lnTo>
                  <a:pt x="63500" y="134620"/>
                </a:lnTo>
                <a:lnTo>
                  <a:pt x="55118" y="126238"/>
                </a:lnTo>
                <a:close/>
                <a:moveTo>
                  <a:pt x="54991" y="158242"/>
                </a:moveTo>
                <a:lnTo>
                  <a:pt x="0" y="213487"/>
                </a:lnTo>
                <a:lnTo>
                  <a:pt x="8382" y="221869"/>
                </a:lnTo>
                <a:lnTo>
                  <a:pt x="63500" y="166751"/>
                </a:lnTo>
                <a:lnTo>
                  <a:pt x="55118" y="158369"/>
                </a:lnTo>
                <a:close/>
                <a:moveTo>
                  <a:pt x="54991" y="190373"/>
                </a:moveTo>
                <a:lnTo>
                  <a:pt x="0" y="245618"/>
                </a:lnTo>
                <a:lnTo>
                  <a:pt x="8382" y="254000"/>
                </a:lnTo>
                <a:lnTo>
                  <a:pt x="63500" y="199009"/>
                </a:lnTo>
                <a:lnTo>
                  <a:pt x="55118" y="190627"/>
                </a:lnTo>
                <a:close/>
                <a:moveTo>
                  <a:pt x="54991" y="222504"/>
                </a:moveTo>
                <a:lnTo>
                  <a:pt x="0" y="277876"/>
                </a:lnTo>
                <a:lnTo>
                  <a:pt x="8382" y="286258"/>
                </a:lnTo>
                <a:lnTo>
                  <a:pt x="63500" y="231140"/>
                </a:lnTo>
                <a:lnTo>
                  <a:pt x="55118" y="222758"/>
                </a:lnTo>
                <a:close/>
                <a:moveTo>
                  <a:pt x="54991" y="254635"/>
                </a:moveTo>
                <a:lnTo>
                  <a:pt x="0" y="310007"/>
                </a:lnTo>
                <a:lnTo>
                  <a:pt x="8382" y="318389"/>
                </a:lnTo>
                <a:lnTo>
                  <a:pt x="63500" y="263271"/>
                </a:lnTo>
                <a:lnTo>
                  <a:pt x="55118" y="254889"/>
                </a:lnTo>
                <a:close/>
                <a:moveTo>
                  <a:pt x="54991" y="286766"/>
                </a:moveTo>
                <a:lnTo>
                  <a:pt x="0" y="342138"/>
                </a:lnTo>
                <a:lnTo>
                  <a:pt x="8382" y="350520"/>
                </a:lnTo>
                <a:lnTo>
                  <a:pt x="63500" y="295529"/>
                </a:lnTo>
                <a:lnTo>
                  <a:pt x="55118" y="287147"/>
                </a:lnTo>
                <a:close/>
                <a:moveTo>
                  <a:pt x="54991" y="318897"/>
                </a:moveTo>
                <a:lnTo>
                  <a:pt x="0" y="374396"/>
                </a:lnTo>
                <a:lnTo>
                  <a:pt x="8382" y="382778"/>
                </a:lnTo>
                <a:lnTo>
                  <a:pt x="63500" y="327660"/>
                </a:lnTo>
                <a:lnTo>
                  <a:pt x="55118" y="319278"/>
                </a:lnTo>
                <a:close/>
                <a:moveTo>
                  <a:pt x="54991" y="351028"/>
                </a:moveTo>
                <a:lnTo>
                  <a:pt x="0" y="406527"/>
                </a:lnTo>
                <a:lnTo>
                  <a:pt x="8382" y="414909"/>
                </a:lnTo>
                <a:lnTo>
                  <a:pt x="63500" y="359791"/>
                </a:lnTo>
                <a:lnTo>
                  <a:pt x="55118" y="351409"/>
                </a:lnTo>
                <a:close/>
                <a:moveTo>
                  <a:pt x="54991" y="383159"/>
                </a:moveTo>
                <a:lnTo>
                  <a:pt x="0" y="438658"/>
                </a:lnTo>
                <a:lnTo>
                  <a:pt x="8382" y="447040"/>
                </a:lnTo>
                <a:lnTo>
                  <a:pt x="63500" y="392049"/>
                </a:lnTo>
                <a:lnTo>
                  <a:pt x="55118" y="383667"/>
                </a:lnTo>
                <a:close/>
                <a:moveTo>
                  <a:pt x="54991" y="415290"/>
                </a:moveTo>
                <a:lnTo>
                  <a:pt x="0" y="470916"/>
                </a:lnTo>
                <a:lnTo>
                  <a:pt x="8382" y="479298"/>
                </a:lnTo>
                <a:lnTo>
                  <a:pt x="63500" y="424180"/>
                </a:lnTo>
                <a:lnTo>
                  <a:pt x="55118" y="415798"/>
                </a:lnTo>
                <a:close/>
                <a:moveTo>
                  <a:pt x="54991" y="447421"/>
                </a:moveTo>
                <a:lnTo>
                  <a:pt x="0" y="503047"/>
                </a:lnTo>
                <a:lnTo>
                  <a:pt x="8382" y="511429"/>
                </a:lnTo>
                <a:lnTo>
                  <a:pt x="63500" y="456311"/>
                </a:lnTo>
                <a:lnTo>
                  <a:pt x="55118" y="447929"/>
                </a:lnTo>
                <a:close/>
                <a:moveTo>
                  <a:pt x="54991" y="479552"/>
                </a:moveTo>
                <a:lnTo>
                  <a:pt x="0" y="535178"/>
                </a:lnTo>
                <a:lnTo>
                  <a:pt x="8382" y="543560"/>
                </a:lnTo>
                <a:lnTo>
                  <a:pt x="63500" y="488569"/>
                </a:lnTo>
                <a:lnTo>
                  <a:pt x="55118" y="480187"/>
                </a:lnTo>
                <a:close/>
                <a:moveTo>
                  <a:pt x="54991" y="511683"/>
                </a:moveTo>
                <a:lnTo>
                  <a:pt x="0" y="567436"/>
                </a:lnTo>
                <a:lnTo>
                  <a:pt x="8382" y="575818"/>
                </a:lnTo>
                <a:lnTo>
                  <a:pt x="63500" y="520700"/>
                </a:lnTo>
                <a:lnTo>
                  <a:pt x="55118" y="512318"/>
                </a:lnTo>
                <a:close/>
                <a:moveTo>
                  <a:pt x="54991" y="543814"/>
                </a:moveTo>
                <a:lnTo>
                  <a:pt x="0" y="599567"/>
                </a:lnTo>
                <a:lnTo>
                  <a:pt x="8382" y="607949"/>
                </a:lnTo>
                <a:lnTo>
                  <a:pt x="63500" y="552831"/>
                </a:lnTo>
                <a:lnTo>
                  <a:pt x="55118" y="544449"/>
                </a:lnTo>
                <a:close/>
                <a:moveTo>
                  <a:pt x="54991" y="575945"/>
                </a:moveTo>
                <a:lnTo>
                  <a:pt x="0" y="631698"/>
                </a:lnTo>
                <a:lnTo>
                  <a:pt x="8382" y="640080"/>
                </a:lnTo>
                <a:lnTo>
                  <a:pt x="63500" y="585089"/>
                </a:lnTo>
                <a:lnTo>
                  <a:pt x="55118" y="576707"/>
                </a:lnTo>
                <a:close/>
                <a:moveTo>
                  <a:pt x="54991" y="608076"/>
                </a:moveTo>
                <a:lnTo>
                  <a:pt x="0" y="663956"/>
                </a:lnTo>
                <a:lnTo>
                  <a:pt x="8382" y="672338"/>
                </a:lnTo>
                <a:lnTo>
                  <a:pt x="63500" y="617220"/>
                </a:lnTo>
                <a:lnTo>
                  <a:pt x="55118" y="608838"/>
                </a:lnTo>
                <a:close/>
                <a:moveTo>
                  <a:pt x="54991" y="640207"/>
                </a:moveTo>
                <a:lnTo>
                  <a:pt x="0" y="696087"/>
                </a:lnTo>
                <a:lnTo>
                  <a:pt x="8382" y="704469"/>
                </a:lnTo>
                <a:lnTo>
                  <a:pt x="63500" y="649351"/>
                </a:lnTo>
                <a:lnTo>
                  <a:pt x="55118" y="640969"/>
                </a:lnTo>
                <a:close/>
                <a:moveTo>
                  <a:pt x="54991" y="672338"/>
                </a:moveTo>
                <a:lnTo>
                  <a:pt x="0" y="728218"/>
                </a:lnTo>
                <a:lnTo>
                  <a:pt x="8382" y="736600"/>
                </a:lnTo>
                <a:lnTo>
                  <a:pt x="63500" y="681609"/>
                </a:lnTo>
                <a:lnTo>
                  <a:pt x="55118" y="673100"/>
                </a:lnTo>
                <a:close/>
                <a:moveTo>
                  <a:pt x="54991" y="704469"/>
                </a:moveTo>
                <a:lnTo>
                  <a:pt x="0" y="760476"/>
                </a:lnTo>
                <a:lnTo>
                  <a:pt x="8382" y="768858"/>
                </a:lnTo>
                <a:lnTo>
                  <a:pt x="63500" y="713740"/>
                </a:lnTo>
                <a:lnTo>
                  <a:pt x="55118" y="705358"/>
                </a:lnTo>
                <a:close/>
                <a:moveTo>
                  <a:pt x="54991" y="736600"/>
                </a:moveTo>
                <a:lnTo>
                  <a:pt x="0" y="792607"/>
                </a:lnTo>
                <a:lnTo>
                  <a:pt x="8382" y="800989"/>
                </a:lnTo>
                <a:lnTo>
                  <a:pt x="63500" y="745871"/>
                </a:lnTo>
                <a:lnTo>
                  <a:pt x="55118" y="737489"/>
                </a:lnTo>
                <a:close/>
              </a:path>
            </a:pathLst>
          </a:custGeom>
          <a:solidFill>
            <a:srgbClr val="E5005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A155A5-A2F6-C1ED-07F6-753A5EB996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680151" y="5754799"/>
            <a:ext cx="100900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23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ff1612be1e_0_0"/>
          <p:cNvSpPr txBox="1"/>
          <p:nvPr/>
        </p:nvSpPr>
        <p:spPr>
          <a:xfrm>
            <a:off x="10501651" y="6335020"/>
            <a:ext cx="53365" cy="195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7F6AB7-56CD-6628-0D87-3D8A01857D2A}"/>
              </a:ext>
            </a:extLst>
          </p:cNvPr>
          <p:cNvCxnSpPr/>
          <p:nvPr/>
        </p:nvCxnSpPr>
        <p:spPr>
          <a:xfrm>
            <a:off x="8116478" y="-664"/>
            <a:ext cx="0" cy="6858664"/>
          </a:xfrm>
          <a:prstGeom prst="line">
            <a:avLst/>
          </a:prstGeom>
          <a:ln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Google Shape;278;gff1612be1e_0_0">
            <a:extLst>
              <a:ext uri="{FF2B5EF4-FFF2-40B4-BE49-F238E27FC236}">
                <a16:creationId xmlns:a16="http://schemas.microsoft.com/office/drawing/2014/main" id="{3FCDECA5-5743-BF5E-264C-E791CFCD316D}"/>
              </a:ext>
            </a:extLst>
          </p:cNvPr>
          <p:cNvSpPr txBox="1"/>
          <p:nvPr/>
        </p:nvSpPr>
        <p:spPr>
          <a:xfrm>
            <a:off x="864379" y="3671138"/>
            <a:ext cx="568080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YRE gives young people a platform to research environmental issues and promote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solutions </a:t>
            </a:r>
            <a:r>
              <a:rPr kumimoji="0" lang="en-GB" sz="2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through investigative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reporting, photography, and video journalism.​</a:t>
            </a:r>
          </a:p>
        </p:txBody>
      </p:sp>
      <p:sp>
        <p:nvSpPr>
          <p:cNvPr id="9" name="Google Shape;278;gff1612be1e_0_0">
            <a:extLst>
              <a:ext uri="{FF2B5EF4-FFF2-40B4-BE49-F238E27FC236}">
                <a16:creationId xmlns:a16="http://schemas.microsoft.com/office/drawing/2014/main" id="{99FB698F-6AF8-2314-576D-74F3C36A52AD}"/>
              </a:ext>
            </a:extLst>
          </p:cNvPr>
          <p:cNvSpPr txBox="1"/>
          <p:nvPr/>
        </p:nvSpPr>
        <p:spPr>
          <a:xfrm>
            <a:off x="223610" y="5144714"/>
            <a:ext cx="739639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972456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YRE is a leadership </a:t>
            </a:r>
            <a:r>
              <a:rPr lang="en-GB" sz="2800" b="1">
                <a:solidFill>
                  <a:srgbClr val="972456"/>
                </a:solidFill>
                <a:latin typeface="Lato Light"/>
                <a:ea typeface="Lato Light"/>
                <a:cs typeface="Lato Light"/>
              </a:rPr>
              <a:t>programme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972456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 for youth!​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4B39F0-4528-6A14-8771-5EEF4F689661}"/>
              </a:ext>
            </a:extLst>
          </p:cNvPr>
          <p:cNvSpPr/>
          <p:nvPr/>
        </p:nvSpPr>
        <p:spPr>
          <a:xfrm>
            <a:off x="0" y="-664"/>
            <a:ext cx="12192000" cy="360000"/>
          </a:xfrm>
          <a:prstGeom prst="rect">
            <a:avLst/>
          </a:prstGeom>
          <a:solidFill>
            <a:srgbClr val="952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276;gff1612be1e_0_0">
            <a:extLst>
              <a:ext uri="{FF2B5EF4-FFF2-40B4-BE49-F238E27FC236}">
                <a16:creationId xmlns:a16="http://schemas.microsoft.com/office/drawing/2014/main" id="{15F4A450-8037-85C2-7F16-976431C10466}"/>
              </a:ext>
            </a:extLst>
          </p:cNvPr>
          <p:cNvSpPr/>
          <p:nvPr/>
        </p:nvSpPr>
        <p:spPr>
          <a:xfrm>
            <a:off x="720000" y="-664"/>
            <a:ext cx="49117" cy="540000"/>
          </a:xfrm>
          <a:custGeom>
            <a:avLst/>
            <a:gdLst/>
            <a:ahLst/>
            <a:cxnLst/>
            <a:rect l="l" t="t" r="r" b="b"/>
            <a:pathLst>
              <a:path w="63500" h="800989" extrusionOk="0">
                <a:moveTo>
                  <a:pt x="20447" y="0"/>
                </a:moveTo>
                <a:lnTo>
                  <a:pt x="0" y="20447"/>
                </a:lnTo>
                <a:lnTo>
                  <a:pt x="8382" y="28829"/>
                </a:lnTo>
                <a:lnTo>
                  <a:pt x="37211" y="0"/>
                </a:lnTo>
                <a:close/>
                <a:moveTo>
                  <a:pt x="52578" y="0"/>
                </a:moveTo>
                <a:lnTo>
                  <a:pt x="0" y="52578"/>
                </a:lnTo>
                <a:lnTo>
                  <a:pt x="8382" y="60960"/>
                </a:lnTo>
                <a:lnTo>
                  <a:pt x="63500" y="5969"/>
                </a:lnTo>
                <a:lnTo>
                  <a:pt x="57531" y="0"/>
                </a:lnTo>
                <a:close/>
                <a:moveTo>
                  <a:pt x="54991" y="29718"/>
                </a:moveTo>
                <a:lnTo>
                  <a:pt x="0" y="84836"/>
                </a:lnTo>
                <a:lnTo>
                  <a:pt x="8382" y="93218"/>
                </a:lnTo>
                <a:lnTo>
                  <a:pt x="63500" y="38100"/>
                </a:lnTo>
                <a:lnTo>
                  <a:pt x="55118" y="29718"/>
                </a:lnTo>
                <a:close/>
                <a:moveTo>
                  <a:pt x="54991" y="61849"/>
                </a:moveTo>
                <a:lnTo>
                  <a:pt x="0" y="116967"/>
                </a:lnTo>
                <a:lnTo>
                  <a:pt x="8382" y="125349"/>
                </a:lnTo>
                <a:lnTo>
                  <a:pt x="63500" y="70231"/>
                </a:lnTo>
                <a:lnTo>
                  <a:pt x="55118" y="61849"/>
                </a:lnTo>
                <a:close/>
                <a:moveTo>
                  <a:pt x="54991" y="93980"/>
                </a:moveTo>
                <a:lnTo>
                  <a:pt x="0" y="149098"/>
                </a:lnTo>
                <a:lnTo>
                  <a:pt x="8382" y="157480"/>
                </a:lnTo>
                <a:lnTo>
                  <a:pt x="63500" y="102489"/>
                </a:lnTo>
                <a:lnTo>
                  <a:pt x="55118" y="94107"/>
                </a:lnTo>
                <a:close/>
                <a:moveTo>
                  <a:pt x="54991" y="126111"/>
                </a:moveTo>
                <a:lnTo>
                  <a:pt x="0" y="181356"/>
                </a:lnTo>
                <a:lnTo>
                  <a:pt x="8382" y="189738"/>
                </a:lnTo>
                <a:lnTo>
                  <a:pt x="63500" y="134620"/>
                </a:lnTo>
                <a:lnTo>
                  <a:pt x="55118" y="126238"/>
                </a:lnTo>
                <a:close/>
                <a:moveTo>
                  <a:pt x="54991" y="158242"/>
                </a:moveTo>
                <a:lnTo>
                  <a:pt x="0" y="213487"/>
                </a:lnTo>
                <a:lnTo>
                  <a:pt x="8382" y="221869"/>
                </a:lnTo>
                <a:lnTo>
                  <a:pt x="63500" y="166751"/>
                </a:lnTo>
                <a:lnTo>
                  <a:pt x="55118" y="158369"/>
                </a:lnTo>
                <a:close/>
                <a:moveTo>
                  <a:pt x="54991" y="190373"/>
                </a:moveTo>
                <a:lnTo>
                  <a:pt x="0" y="245618"/>
                </a:lnTo>
                <a:lnTo>
                  <a:pt x="8382" y="254000"/>
                </a:lnTo>
                <a:lnTo>
                  <a:pt x="63500" y="199009"/>
                </a:lnTo>
                <a:lnTo>
                  <a:pt x="55118" y="190627"/>
                </a:lnTo>
                <a:close/>
                <a:moveTo>
                  <a:pt x="54991" y="222504"/>
                </a:moveTo>
                <a:lnTo>
                  <a:pt x="0" y="277876"/>
                </a:lnTo>
                <a:lnTo>
                  <a:pt x="8382" y="286258"/>
                </a:lnTo>
                <a:lnTo>
                  <a:pt x="63500" y="231140"/>
                </a:lnTo>
                <a:lnTo>
                  <a:pt x="55118" y="222758"/>
                </a:lnTo>
                <a:close/>
                <a:moveTo>
                  <a:pt x="54991" y="254635"/>
                </a:moveTo>
                <a:lnTo>
                  <a:pt x="0" y="310007"/>
                </a:lnTo>
                <a:lnTo>
                  <a:pt x="8382" y="318389"/>
                </a:lnTo>
                <a:lnTo>
                  <a:pt x="63500" y="263271"/>
                </a:lnTo>
                <a:lnTo>
                  <a:pt x="55118" y="254889"/>
                </a:lnTo>
                <a:close/>
                <a:moveTo>
                  <a:pt x="54991" y="286766"/>
                </a:moveTo>
                <a:lnTo>
                  <a:pt x="0" y="342138"/>
                </a:lnTo>
                <a:lnTo>
                  <a:pt x="8382" y="350520"/>
                </a:lnTo>
                <a:lnTo>
                  <a:pt x="63500" y="295529"/>
                </a:lnTo>
                <a:lnTo>
                  <a:pt x="55118" y="287147"/>
                </a:lnTo>
                <a:close/>
                <a:moveTo>
                  <a:pt x="54991" y="318897"/>
                </a:moveTo>
                <a:lnTo>
                  <a:pt x="0" y="374396"/>
                </a:lnTo>
                <a:lnTo>
                  <a:pt x="8382" y="382778"/>
                </a:lnTo>
                <a:lnTo>
                  <a:pt x="63500" y="327660"/>
                </a:lnTo>
                <a:lnTo>
                  <a:pt x="55118" y="319278"/>
                </a:lnTo>
                <a:close/>
                <a:moveTo>
                  <a:pt x="54991" y="351028"/>
                </a:moveTo>
                <a:lnTo>
                  <a:pt x="0" y="406527"/>
                </a:lnTo>
                <a:lnTo>
                  <a:pt x="8382" y="414909"/>
                </a:lnTo>
                <a:lnTo>
                  <a:pt x="63500" y="359791"/>
                </a:lnTo>
                <a:lnTo>
                  <a:pt x="55118" y="351409"/>
                </a:lnTo>
                <a:close/>
                <a:moveTo>
                  <a:pt x="54991" y="383159"/>
                </a:moveTo>
                <a:lnTo>
                  <a:pt x="0" y="438658"/>
                </a:lnTo>
                <a:lnTo>
                  <a:pt x="8382" y="447040"/>
                </a:lnTo>
                <a:lnTo>
                  <a:pt x="63500" y="392049"/>
                </a:lnTo>
                <a:lnTo>
                  <a:pt x="55118" y="383667"/>
                </a:lnTo>
                <a:close/>
                <a:moveTo>
                  <a:pt x="54991" y="415290"/>
                </a:moveTo>
                <a:lnTo>
                  <a:pt x="0" y="470916"/>
                </a:lnTo>
                <a:lnTo>
                  <a:pt x="8382" y="479298"/>
                </a:lnTo>
                <a:lnTo>
                  <a:pt x="63500" y="424180"/>
                </a:lnTo>
                <a:lnTo>
                  <a:pt x="55118" y="415798"/>
                </a:lnTo>
                <a:close/>
                <a:moveTo>
                  <a:pt x="54991" y="447421"/>
                </a:moveTo>
                <a:lnTo>
                  <a:pt x="0" y="503047"/>
                </a:lnTo>
                <a:lnTo>
                  <a:pt x="8382" y="511429"/>
                </a:lnTo>
                <a:lnTo>
                  <a:pt x="63500" y="456311"/>
                </a:lnTo>
                <a:lnTo>
                  <a:pt x="55118" y="447929"/>
                </a:lnTo>
                <a:close/>
                <a:moveTo>
                  <a:pt x="54991" y="479552"/>
                </a:moveTo>
                <a:lnTo>
                  <a:pt x="0" y="535178"/>
                </a:lnTo>
                <a:lnTo>
                  <a:pt x="8382" y="543560"/>
                </a:lnTo>
                <a:lnTo>
                  <a:pt x="63500" y="488569"/>
                </a:lnTo>
                <a:lnTo>
                  <a:pt x="55118" y="480187"/>
                </a:lnTo>
                <a:close/>
                <a:moveTo>
                  <a:pt x="54991" y="511683"/>
                </a:moveTo>
                <a:lnTo>
                  <a:pt x="0" y="567436"/>
                </a:lnTo>
                <a:lnTo>
                  <a:pt x="8382" y="575818"/>
                </a:lnTo>
                <a:lnTo>
                  <a:pt x="63500" y="520700"/>
                </a:lnTo>
                <a:lnTo>
                  <a:pt x="55118" y="512318"/>
                </a:lnTo>
                <a:close/>
                <a:moveTo>
                  <a:pt x="54991" y="543814"/>
                </a:moveTo>
                <a:lnTo>
                  <a:pt x="0" y="599567"/>
                </a:lnTo>
                <a:lnTo>
                  <a:pt x="8382" y="607949"/>
                </a:lnTo>
                <a:lnTo>
                  <a:pt x="63500" y="552831"/>
                </a:lnTo>
                <a:lnTo>
                  <a:pt x="55118" y="544449"/>
                </a:lnTo>
                <a:close/>
                <a:moveTo>
                  <a:pt x="54991" y="575945"/>
                </a:moveTo>
                <a:lnTo>
                  <a:pt x="0" y="631698"/>
                </a:lnTo>
                <a:lnTo>
                  <a:pt x="8382" y="640080"/>
                </a:lnTo>
                <a:lnTo>
                  <a:pt x="63500" y="585089"/>
                </a:lnTo>
                <a:lnTo>
                  <a:pt x="55118" y="576707"/>
                </a:lnTo>
                <a:close/>
                <a:moveTo>
                  <a:pt x="54991" y="608076"/>
                </a:moveTo>
                <a:lnTo>
                  <a:pt x="0" y="663956"/>
                </a:lnTo>
                <a:lnTo>
                  <a:pt x="8382" y="672338"/>
                </a:lnTo>
                <a:lnTo>
                  <a:pt x="63500" y="617220"/>
                </a:lnTo>
                <a:lnTo>
                  <a:pt x="55118" y="608838"/>
                </a:lnTo>
                <a:close/>
                <a:moveTo>
                  <a:pt x="54991" y="640207"/>
                </a:moveTo>
                <a:lnTo>
                  <a:pt x="0" y="696087"/>
                </a:lnTo>
                <a:lnTo>
                  <a:pt x="8382" y="704469"/>
                </a:lnTo>
                <a:lnTo>
                  <a:pt x="63500" y="649351"/>
                </a:lnTo>
                <a:lnTo>
                  <a:pt x="55118" y="640969"/>
                </a:lnTo>
                <a:close/>
                <a:moveTo>
                  <a:pt x="54991" y="672338"/>
                </a:moveTo>
                <a:lnTo>
                  <a:pt x="0" y="728218"/>
                </a:lnTo>
                <a:lnTo>
                  <a:pt x="8382" y="736600"/>
                </a:lnTo>
                <a:lnTo>
                  <a:pt x="63500" y="681609"/>
                </a:lnTo>
                <a:lnTo>
                  <a:pt x="55118" y="673100"/>
                </a:lnTo>
                <a:close/>
                <a:moveTo>
                  <a:pt x="54991" y="704469"/>
                </a:moveTo>
                <a:lnTo>
                  <a:pt x="0" y="760476"/>
                </a:lnTo>
                <a:lnTo>
                  <a:pt x="8382" y="768858"/>
                </a:lnTo>
                <a:lnTo>
                  <a:pt x="63500" y="713740"/>
                </a:lnTo>
                <a:lnTo>
                  <a:pt x="55118" y="705358"/>
                </a:lnTo>
                <a:close/>
                <a:moveTo>
                  <a:pt x="54991" y="736600"/>
                </a:moveTo>
                <a:lnTo>
                  <a:pt x="0" y="792607"/>
                </a:lnTo>
                <a:lnTo>
                  <a:pt x="8382" y="800989"/>
                </a:lnTo>
                <a:lnTo>
                  <a:pt x="63500" y="745871"/>
                </a:lnTo>
                <a:lnTo>
                  <a:pt x="55118" y="737489"/>
                </a:lnTo>
                <a:close/>
              </a:path>
            </a:pathLst>
          </a:custGeom>
          <a:solidFill>
            <a:srgbClr val="E5005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urple circles with white text&#10;&#10;Description automatically generated">
            <a:extLst>
              <a:ext uri="{FF2B5EF4-FFF2-40B4-BE49-F238E27FC236}">
                <a16:creationId xmlns:a16="http://schemas.microsoft.com/office/drawing/2014/main" id="{2245DC99-9884-76C4-77BE-90B21A03744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855" y="863145"/>
            <a:ext cx="4560930" cy="2565523"/>
          </a:xfrm>
          <a:prstGeom prst="rect">
            <a:avLst/>
          </a:prstGeom>
        </p:spPr>
      </p:pic>
      <p:pic>
        <p:nvPicPr>
          <p:cNvPr id="12" name="Picture 11" descr="A person with a camera on a tripod&#10;&#10;Description automatically generated">
            <a:extLst>
              <a:ext uri="{FF2B5EF4-FFF2-40B4-BE49-F238E27FC236}">
                <a16:creationId xmlns:a16="http://schemas.microsoft.com/office/drawing/2014/main" id="{343C0E65-34C2-A0BF-0819-12EE2EE00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85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7280" y="166783"/>
            <a:ext cx="11839605" cy="6523428"/>
          </a:xfrm>
          <a:custGeom>
            <a:avLst/>
            <a:gdLst/>
            <a:ahLst/>
            <a:cxnLst/>
            <a:rect l="l" t="t" r="r" b="b"/>
            <a:pathLst>
              <a:path w="9719945" h="6587998" extrusionOk="0">
                <a:moveTo>
                  <a:pt x="3556" y="0"/>
                </a:moveTo>
                <a:lnTo>
                  <a:pt x="0" y="6587998"/>
                </a:lnTo>
                <a:lnTo>
                  <a:pt x="9719945" y="6587998"/>
                </a:lnTo>
                <a:lnTo>
                  <a:pt x="9719945" y="0"/>
                </a:lnTo>
                <a:close/>
              </a:path>
            </a:pathLst>
          </a:custGeom>
          <a:solidFill>
            <a:srgbClr val="952456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85" name="Google Shape;85;p1"/>
          <p:cNvSpPr/>
          <p:nvPr/>
        </p:nvSpPr>
        <p:spPr>
          <a:xfrm>
            <a:off x="283371" y="4671237"/>
            <a:ext cx="171622" cy="320312"/>
          </a:xfrm>
          <a:custGeom>
            <a:avLst/>
            <a:gdLst/>
            <a:ahLst/>
            <a:cxnLst/>
            <a:rect l="l" t="t" r="r" b="b"/>
            <a:pathLst>
              <a:path w="189103" h="352933" extrusionOk="0">
                <a:moveTo>
                  <a:pt x="254" y="127"/>
                </a:moveTo>
                <a:lnTo>
                  <a:pt x="0" y="352933"/>
                </a:lnTo>
                <a:lnTo>
                  <a:pt x="189103" y="352933"/>
                </a:lnTo>
                <a:lnTo>
                  <a:pt x="189103" y="8001"/>
                </a:lnTo>
                <a:cubicBezTo>
                  <a:pt x="124841" y="6985"/>
                  <a:pt x="62103" y="4191"/>
                  <a:pt x="254" y="0"/>
                </a:cubicBezTo>
                <a:close/>
              </a:path>
            </a:pathLst>
          </a:custGeom>
          <a:solidFill>
            <a:srgbClr val="E50051">
              <a:alpha val="50000"/>
            </a:srgbClr>
          </a:solidFill>
          <a:ln>
            <a:noFill/>
          </a:ln>
        </p:spPr>
        <p:txBody>
          <a:bodyPr spcFirstLastPara="1" wrap="square" lIns="82974" tIns="82974" rIns="82974" bIns="82974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71"/>
          </a:p>
        </p:txBody>
      </p:sp>
      <p:sp>
        <p:nvSpPr>
          <p:cNvPr id="86" name="Google Shape;86;p1"/>
          <p:cNvSpPr/>
          <p:nvPr/>
        </p:nvSpPr>
        <p:spPr>
          <a:xfrm>
            <a:off x="282966" y="5181627"/>
            <a:ext cx="171969" cy="547254"/>
          </a:xfrm>
          <a:custGeom>
            <a:avLst/>
            <a:gdLst/>
            <a:ahLst/>
            <a:cxnLst/>
            <a:rect l="l" t="t" r="r" b="b"/>
            <a:pathLst>
              <a:path w="189484" h="602996" extrusionOk="0">
                <a:moveTo>
                  <a:pt x="381" y="0"/>
                </a:moveTo>
                <a:lnTo>
                  <a:pt x="0" y="602869"/>
                </a:lnTo>
                <a:cubicBezTo>
                  <a:pt x="14605" y="602869"/>
                  <a:pt x="29210" y="602996"/>
                  <a:pt x="43942" y="602996"/>
                </a:cubicBezTo>
                <a:cubicBezTo>
                  <a:pt x="91567" y="602996"/>
                  <a:pt x="139954" y="602742"/>
                  <a:pt x="189484" y="601853"/>
                </a:cubicBezTo>
                <a:lnTo>
                  <a:pt x="189484" y="0"/>
                </a:lnTo>
                <a:close/>
              </a:path>
            </a:pathLst>
          </a:custGeom>
          <a:solidFill>
            <a:srgbClr val="E50051">
              <a:alpha val="50000"/>
            </a:srgbClr>
          </a:solidFill>
          <a:ln>
            <a:noFill/>
          </a:ln>
        </p:spPr>
        <p:txBody>
          <a:bodyPr spcFirstLastPara="1" wrap="square" lIns="82974" tIns="82974" rIns="82974" bIns="82974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71"/>
          </a:p>
        </p:txBody>
      </p:sp>
      <p:sp>
        <p:nvSpPr>
          <p:cNvPr id="87" name="Google Shape;87;p1"/>
          <p:cNvSpPr/>
          <p:nvPr/>
        </p:nvSpPr>
        <p:spPr>
          <a:xfrm>
            <a:off x="282586" y="5950024"/>
            <a:ext cx="172430" cy="628746"/>
          </a:xfrm>
          <a:custGeom>
            <a:avLst/>
            <a:gdLst/>
            <a:ahLst/>
            <a:cxnLst/>
            <a:rect l="l" t="t" r="r" b="b"/>
            <a:pathLst>
              <a:path w="189992" h="692785" extrusionOk="0">
                <a:moveTo>
                  <a:pt x="189992" y="0"/>
                </a:moveTo>
                <a:cubicBezTo>
                  <a:pt x="124079" y="1143"/>
                  <a:pt x="61087" y="3429"/>
                  <a:pt x="381" y="6731"/>
                </a:cubicBezTo>
                <a:lnTo>
                  <a:pt x="381" y="6731"/>
                </a:lnTo>
                <a:lnTo>
                  <a:pt x="0" y="692785"/>
                </a:lnTo>
                <a:lnTo>
                  <a:pt x="189992" y="692785"/>
                </a:lnTo>
                <a:lnTo>
                  <a:pt x="189992" y="0"/>
                </a:lnTo>
                <a:close/>
              </a:path>
            </a:pathLst>
          </a:custGeom>
          <a:solidFill>
            <a:srgbClr val="E50051">
              <a:alpha val="50000"/>
            </a:srgbClr>
          </a:solidFill>
          <a:ln>
            <a:noFill/>
          </a:ln>
        </p:spPr>
        <p:txBody>
          <a:bodyPr spcFirstLastPara="1" wrap="square" lIns="82974" tIns="82974" rIns="82974" bIns="82974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71"/>
          </a:p>
        </p:txBody>
      </p:sp>
      <p:grpSp>
        <p:nvGrpSpPr>
          <p:cNvPr id="88" name="Google Shape;88;p1"/>
          <p:cNvGrpSpPr/>
          <p:nvPr/>
        </p:nvGrpSpPr>
        <p:grpSpPr>
          <a:xfrm>
            <a:off x="283695" y="2429884"/>
            <a:ext cx="171277" cy="2026282"/>
            <a:chOff x="1829689" y="216154"/>
            <a:chExt cx="188722" cy="2232660"/>
          </a:xfrm>
          <a:solidFill>
            <a:srgbClr val="E50051">
              <a:alpha val="50000"/>
            </a:srgbClr>
          </a:solidFill>
        </p:grpSpPr>
        <p:sp>
          <p:nvSpPr>
            <p:cNvPr id="89" name="Google Shape;89;p1"/>
            <p:cNvSpPr/>
            <p:nvPr/>
          </p:nvSpPr>
          <p:spPr>
            <a:xfrm>
              <a:off x="1829689" y="1488440"/>
              <a:ext cx="188722" cy="960374"/>
            </a:xfrm>
            <a:custGeom>
              <a:avLst/>
              <a:gdLst/>
              <a:ahLst/>
              <a:cxnLst/>
              <a:rect l="l" t="t" r="r" b="b"/>
              <a:pathLst>
                <a:path w="188722" h="960374" extrusionOk="0">
                  <a:moveTo>
                    <a:pt x="508" y="0"/>
                  </a:moveTo>
                  <a:lnTo>
                    <a:pt x="0" y="955167"/>
                  </a:lnTo>
                  <a:lnTo>
                    <a:pt x="0" y="955167"/>
                  </a:lnTo>
                  <a:cubicBezTo>
                    <a:pt x="60960" y="957580"/>
                    <a:pt x="123698" y="959358"/>
                    <a:pt x="188722" y="960374"/>
                  </a:cubicBezTo>
                  <a:lnTo>
                    <a:pt x="188722" y="11938"/>
                  </a:lnTo>
                  <a:cubicBezTo>
                    <a:pt x="127508" y="10287"/>
                    <a:pt x="64516" y="6858"/>
                    <a:pt x="508" y="1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1830324" y="216154"/>
              <a:ext cx="188087" cy="1038606"/>
            </a:xfrm>
            <a:custGeom>
              <a:avLst/>
              <a:gdLst/>
              <a:ahLst/>
              <a:cxnLst/>
              <a:rect l="l" t="t" r="r" b="b"/>
              <a:pathLst>
                <a:path w="188087" h="1038606" extrusionOk="0">
                  <a:moveTo>
                    <a:pt x="82042" y="0"/>
                  </a:moveTo>
                  <a:cubicBezTo>
                    <a:pt x="54102" y="44958"/>
                    <a:pt x="26797" y="90805"/>
                    <a:pt x="508" y="137287"/>
                  </a:cubicBezTo>
                  <a:lnTo>
                    <a:pt x="508" y="137287"/>
                  </a:lnTo>
                  <a:lnTo>
                    <a:pt x="0" y="1030097"/>
                  </a:lnTo>
                  <a:lnTo>
                    <a:pt x="0" y="1030097"/>
                  </a:lnTo>
                  <a:cubicBezTo>
                    <a:pt x="60071" y="1034034"/>
                    <a:pt x="122301" y="1036955"/>
                    <a:pt x="188087" y="1038606"/>
                  </a:cubicBezTo>
                  <a:lnTo>
                    <a:pt x="188087" y="12700"/>
                  </a:lnTo>
                  <a:cubicBezTo>
                    <a:pt x="188087" y="9779"/>
                    <a:pt x="116586" y="5334"/>
                    <a:pt x="820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</p:grpSp>
      <p:sp>
        <p:nvSpPr>
          <p:cNvPr id="91" name="Google Shape;91;p1"/>
          <p:cNvSpPr/>
          <p:nvPr/>
        </p:nvSpPr>
        <p:spPr>
          <a:xfrm>
            <a:off x="645153" y="4595280"/>
            <a:ext cx="854544" cy="396148"/>
          </a:xfrm>
          <a:custGeom>
            <a:avLst/>
            <a:gdLst/>
            <a:ahLst/>
            <a:cxnLst/>
            <a:rect l="l" t="t" r="r" b="b"/>
            <a:pathLst>
              <a:path w="941578" h="436499" extrusionOk="0">
                <a:moveTo>
                  <a:pt x="0" y="436499"/>
                </a:moveTo>
                <a:lnTo>
                  <a:pt x="941578" y="436499"/>
                </a:lnTo>
                <a:cubicBezTo>
                  <a:pt x="939038" y="331724"/>
                  <a:pt x="913765" y="154940"/>
                  <a:pt x="899795" y="0"/>
                </a:cubicBezTo>
                <a:cubicBezTo>
                  <a:pt x="611632" y="38735"/>
                  <a:pt x="314198" y="87249"/>
                  <a:pt x="0" y="91821"/>
                </a:cubicBezTo>
                <a:close/>
              </a:path>
            </a:pathLst>
          </a:custGeom>
          <a:solidFill>
            <a:srgbClr val="E50051">
              <a:alpha val="50000"/>
            </a:srgbClr>
          </a:solidFill>
          <a:ln>
            <a:noFill/>
          </a:ln>
        </p:spPr>
        <p:txBody>
          <a:bodyPr spcFirstLastPara="1" wrap="square" lIns="82974" tIns="82974" rIns="82974" bIns="82974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71"/>
          </a:p>
        </p:txBody>
      </p:sp>
      <p:sp>
        <p:nvSpPr>
          <p:cNvPr id="92" name="Google Shape;92;p1"/>
          <p:cNvSpPr/>
          <p:nvPr/>
        </p:nvSpPr>
        <p:spPr>
          <a:xfrm>
            <a:off x="645152" y="5181627"/>
            <a:ext cx="852236" cy="564892"/>
          </a:xfrm>
          <a:custGeom>
            <a:avLst/>
            <a:gdLst/>
            <a:ahLst/>
            <a:cxnLst/>
            <a:rect l="l" t="t" r="r" b="b"/>
            <a:pathLst>
              <a:path w="939038" h="622427" extrusionOk="0">
                <a:moveTo>
                  <a:pt x="0" y="600964"/>
                </a:moveTo>
                <a:cubicBezTo>
                  <a:pt x="314198" y="604774"/>
                  <a:pt x="599186" y="585597"/>
                  <a:pt x="883158" y="622427"/>
                </a:cubicBezTo>
                <a:cubicBezTo>
                  <a:pt x="905256" y="428879"/>
                  <a:pt x="934847" y="209550"/>
                  <a:pt x="93903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E50051">
              <a:alpha val="50000"/>
            </a:srgbClr>
          </a:solidFill>
          <a:ln>
            <a:noFill/>
          </a:ln>
        </p:spPr>
        <p:txBody>
          <a:bodyPr spcFirstLastPara="1" wrap="square" lIns="82974" tIns="82974" rIns="82974" bIns="82974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71"/>
          </a:p>
        </p:txBody>
      </p:sp>
      <p:grpSp>
        <p:nvGrpSpPr>
          <p:cNvPr id="93" name="Google Shape;93;p1"/>
          <p:cNvGrpSpPr/>
          <p:nvPr/>
        </p:nvGrpSpPr>
        <p:grpSpPr>
          <a:xfrm>
            <a:off x="645150" y="5181624"/>
            <a:ext cx="2870214" cy="1397186"/>
            <a:chOff x="63500" y="63500"/>
            <a:chExt cx="3162554" cy="1539494"/>
          </a:xfrm>
          <a:solidFill>
            <a:srgbClr val="E50051">
              <a:alpha val="50000"/>
            </a:srgbClr>
          </a:solidFill>
        </p:grpSpPr>
        <p:sp>
          <p:nvSpPr>
            <p:cNvPr id="94" name="Google Shape;94;p1"/>
            <p:cNvSpPr/>
            <p:nvPr/>
          </p:nvSpPr>
          <p:spPr>
            <a:xfrm>
              <a:off x="63500" y="908177"/>
              <a:ext cx="845820" cy="694817"/>
            </a:xfrm>
            <a:custGeom>
              <a:avLst/>
              <a:gdLst/>
              <a:ahLst/>
              <a:cxnLst/>
              <a:rect l="l" t="t" r="r" b="b"/>
              <a:pathLst>
                <a:path w="845820" h="694817" extrusionOk="0">
                  <a:moveTo>
                    <a:pt x="0" y="0"/>
                  </a:moveTo>
                  <a:lnTo>
                    <a:pt x="0" y="694817"/>
                  </a:lnTo>
                  <a:lnTo>
                    <a:pt x="711962" y="694817"/>
                  </a:lnTo>
                  <a:cubicBezTo>
                    <a:pt x="721995" y="643382"/>
                    <a:pt x="732155" y="592836"/>
                    <a:pt x="744855" y="538988"/>
                  </a:cubicBezTo>
                  <a:cubicBezTo>
                    <a:pt x="780669" y="386207"/>
                    <a:pt x="821436" y="217170"/>
                    <a:pt x="845820" y="60071"/>
                  </a:cubicBezTo>
                  <a:cubicBezTo>
                    <a:pt x="573659" y="25019"/>
                    <a:pt x="314198" y="381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2388108" y="63500"/>
              <a:ext cx="837946" cy="1242695"/>
            </a:xfrm>
            <a:custGeom>
              <a:avLst/>
              <a:gdLst/>
              <a:ahLst/>
              <a:cxnLst/>
              <a:rect l="l" t="t" r="r" b="b"/>
              <a:pathLst>
                <a:path w="837946" h="1242695" extrusionOk="0">
                  <a:moveTo>
                    <a:pt x="837946" y="0"/>
                  </a:moveTo>
                  <a:lnTo>
                    <a:pt x="179832" y="0"/>
                  </a:lnTo>
                  <a:cubicBezTo>
                    <a:pt x="178562" y="104775"/>
                    <a:pt x="163830" y="99822"/>
                    <a:pt x="161671" y="131318"/>
                  </a:cubicBezTo>
                  <a:cubicBezTo>
                    <a:pt x="144145" y="384048"/>
                    <a:pt x="95758" y="671703"/>
                    <a:pt x="16383" y="917702"/>
                  </a:cubicBezTo>
                  <a:cubicBezTo>
                    <a:pt x="7366" y="945515"/>
                    <a:pt x="7874" y="971042"/>
                    <a:pt x="0" y="998347"/>
                  </a:cubicBezTo>
                  <a:cubicBezTo>
                    <a:pt x="202184" y="1077849"/>
                    <a:pt x="388747" y="1144778"/>
                    <a:pt x="556895" y="1242695"/>
                  </a:cubicBezTo>
                  <a:cubicBezTo>
                    <a:pt x="728726" y="862203"/>
                    <a:pt x="822960" y="523748"/>
                    <a:pt x="837946" y="0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2134997" y="1307719"/>
              <a:ext cx="697611" cy="295275"/>
            </a:xfrm>
            <a:custGeom>
              <a:avLst/>
              <a:gdLst/>
              <a:ahLst/>
              <a:cxnLst/>
              <a:rect l="l" t="t" r="r" b="b"/>
              <a:pathLst>
                <a:path w="697611" h="295275" extrusionOk="0">
                  <a:moveTo>
                    <a:pt x="159131" y="0"/>
                  </a:moveTo>
                  <a:cubicBezTo>
                    <a:pt x="146812" y="27940"/>
                    <a:pt x="122682" y="53340"/>
                    <a:pt x="109601" y="81153"/>
                  </a:cubicBezTo>
                  <a:cubicBezTo>
                    <a:pt x="75692" y="153162"/>
                    <a:pt x="39243" y="224536"/>
                    <a:pt x="0" y="295275"/>
                  </a:cubicBezTo>
                  <a:lnTo>
                    <a:pt x="678180" y="295275"/>
                  </a:lnTo>
                  <a:cubicBezTo>
                    <a:pt x="684784" y="283591"/>
                    <a:pt x="691261" y="271907"/>
                    <a:pt x="697611" y="260223"/>
                  </a:cubicBezTo>
                  <a:cubicBezTo>
                    <a:pt x="536321" y="164592"/>
                    <a:pt x="356235" y="77724"/>
                    <a:pt x="1591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1048131" y="1006094"/>
              <a:ext cx="1013841" cy="596900"/>
            </a:xfrm>
            <a:custGeom>
              <a:avLst/>
              <a:gdLst/>
              <a:ahLst/>
              <a:cxnLst/>
              <a:rect l="l" t="t" r="r" b="b"/>
              <a:pathLst>
                <a:path w="1013841" h="596900" extrusionOk="0">
                  <a:moveTo>
                    <a:pt x="122174" y="0"/>
                  </a:moveTo>
                  <a:cubicBezTo>
                    <a:pt x="90805" y="202311"/>
                    <a:pt x="50165" y="401701"/>
                    <a:pt x="0" y="596900"/>
                  </a:cubicBezTo>
                  <a:lnTo>
                    <a:pt x="814959" y="596900"/>
                  </a:lnTo>
                  <a:cubicBezTo>
                    <a:pt x="874776" y="496443"/>
                    <a:pt x="929005" y="394716"/>
                    <a:pt x="977646" y="292100"/>
                  </a:cubicBezTo>
                  <a:cubicBezTo>
                    <a:pt x="989076" y="268097"/>
                    <a:pt x="1003046" y="244602"/>
                    <a:pt x="1013841" y="220345"/>
                  </a:cubicBezTo>
                  <a:cubicBezTo>
                    <a:pt x="736473" y="127254"/>
                    <a:pt x="438785" y="52832"/>
                    <a:pt x="1221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1204214" y="63500"/>
              <a:ext cx="1117473" cy="905637"/>
            </a:xfrm>
            <a:custGeom>
              <a:avLst/>
              <a:gdLst/>
              <a:ahLst/>
              <a:cxnLst/>
              <a:rect l="l" t="t" r="r" b="b"/>
              <a:pathLst>
                <a:path w="1117473" h="905637" extrusionOk="0">
                  <a:moveTo>
                    <a:pt x="976884" y="827913"/>
                  </a:moveTo>
                  <a:cubicBezTo>
                    <a:pt x="1048004" y="606044"/>
                    <a:pt x="1091946" y="358013"/>
                    <a:pt x="1108710" y="130683"/>
                  </a:cubicBezTo>
                  <a:cubicBezTo>
                    <a:pt x="1110996" y="100457"/>
                    <a:pt x="1116203" y="104775"/>
                    <a:pt x="1117473" y="0"/>
                  </a:cubicBezTo>
                  <a:lnTo>
                    <a:pt x="42037" y="0"/>
                  </a:lnTo>
                  <a:cubicBezTo>
                    <a:pt x="37846" y="209550"/>
                    <a:pt x="23749" y="452501"/>
                    <a:pt x="0" y="657479"/>
                  </a:cubicBezTo>
                  <a:cubicBezTo>
                    <a:pt x="337185" y="712978"/>
                    <a:pt x="655955" y="805815"/>
                    <a:pt x="951484" y="905637"/>
                  </a:cubicBezTo>
                  <a:cubicBezTo>
                    <a:pt x="961517" y="877062"/>
                    <a:pt x="967613" y="856615"/>
                    <a:pt x="976884" y="827913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</p:grpSp>
      <p:grpSp>
        <p:nvGrpSpPr>
          <p:cNvPr id="99" name="Google Shape;99;p1"/>
          <p:cNvGrpSpPr/>
          <p:nvPr/>
        </p:nvGrpSpPr>
        <p:grpSpPr>
          <a:xfrm>
            <a:off x="645150" y="2291223"/>
            <a:ext cx="2869993" cy="2700205"/>
            <a:chOff x="63500" y="63500"/>
            <a:chExt cx="3162300" cy="2975229"/>
          </a:xfrm>
          <a:solidFill>
            <a:srgbClr val="E50051">
              <a:alpha val="50000"/>
            </a:srgbClr>
          </a:solidFill>
        </p:grpSpPr>
        <p:sp>
          <p:nvSpPr>
            <p:cNvPr id="100" name="Google Shape;100;p1"/>
            <p:cNvSpPr/>
            <p:nvPr/>
          </p:nvSpPr>
          <p:spPr>
            <a:xfrm>
              <a:off x="63500" y="228092"/>
              <a:ext cx="599948" cy="1029208"/>
            </a:xfrm>
            <a:custGeom>
              <a:avLst/>
              <a:gdLst/>
              <a:ahLst/>
              <a:cxnLst/>
              <a:rect l="l" t="t" r="r" b="b"/>
              <a:pathLst>
                <a:path w="599948" h="1029208" extrusionOk="0">
                  <a:moveTo>
                    <a:pt x="139700" y="87122"/>
                  </a:moveTo>
                  <a:lnTo>
                    <a:pt x="139192" y="87122"/>
                  </a:lnTo>
                  <a:cubicBezTo>
                    <a:pt x="104140" y="87122"/>
                    <a:pt x="0" y="0"/>
                    <a:pt x="0" y="2540"/>
                  </a:cubicBezTo>
                  <a:lnTo>
                    <a:pt x="0" y="1029208"/>
                  </a:lnTo>
                  <a:cubicBezTo>
                    <a:pt x="209550" y="1025398"/>
                    <a:pt x="398653" y="1020953"/>
                    <a:pt x="585216" y="996188"/>
                  </a:cubicBezTo>
                  <a:cubicBezTo>
                    <a:pt x="584962" y="995553"/>
                    <a:pt x="599948" y="1006221"/>
                    <a:pt x="599821" y="1005586"/>
                  </a:cubicBezTo>
                  <a:cubicBezTo>
                    <a:pt x="537464" y="828675"/>
                    <a:pt x="446278" y="700659"/>
                    <a:pt x="370205" y="535178"/>
                  </a:cubicBezTo>
                  <a:cubicBezTo>
                    <a:pt x="293878" y="369062"/>
                    <a:pt x="233045" y="191897"/>
                    <a:pt x="139700" y="87122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996061" y="1244092"/>
              <a:ext cx="1110234" cy="1101598"/>
            </a:xfrm>
            <a:custGeom>
              <a:avLst/>
              <a:gdLst/>
              <a:ahLst/>
              <a:cxnLst/>
              <a:rect l="l" t="t" r="r" b="b"/>
              <a:pathLst>
                <a:path w="1110234" h="1101598" extrusionOk="0">
                  <a:moveTo>
                    <a:pt x="650113" y="63373"/>
                  </a:moveTo>
                  <a:cubicBezTo>
                    <a:pt x="634492" y="42545"/>
                    <a:pt x="622554" y="20701"/>
                    <a:pt x="606425" y="0"/>
                  </a:cubicBezTo>
                  <a:cubicBezTo>
                    <a:pt x="417830" y="67437"/>
                    <a:pt x="215011" y="122682"/>
                    <a:pt x="0" y="164465"/>
                  </a:cubicBezTo>
                  <a:cubicBezTo>
                    <a:pt x="88392" y="465709"/>
                    <a:pt x="153416" y="780034"/>
                    <a:pt x="195580" y="1101598"/>
                  </a:cubicBezTo>
                  <a:cubicBezTo>
                    <a:pt x="521716" y="1045210"/>
                    <a:pt x="827532" y="966470"/>
                    <a:pt x="1110234" y="867410"/>
                  </a:cubicBezTo>
                  <a:cubicBezTo>
                    <a:pt x="1100582" y="843534"/>
                    <a:pt x="1087628" y="820166"/>
                    <a:pt x="1077214" y="796417"/>
                  </a:cubicBezTo>
                  <a:cubicBezTo>
                    <a:pt x="968629" y="545338"/>
                    <a:pt x="827278" y="299847"/>
                    <a:pt x="650113" y="63500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2421128" y="1939544"/>
              <a:ext cx="804672" cy="1099185"/>
            </a:xfrm>
            <a:custGeom>
              <a:avLst/>
              <a:gdLst/>
              <a:ahLst/>
              <a:cxnLst/>
              <a:rect l="l" t="t" r="r" b="b"/>
              <a:pathLst>
                <a:path w="804672" h="1099185" extrusionOk="0">
                  <a:moveTo>
                    <a:pt x="562991" y="0"/>
                  </a:moveTo>
                  <a:cubicBezTo>
                    <a:pt x="394335" y="102870"/>
                    <a:pt x="205867" y="209804"/>
                    <a:pt x="0" y="293497"/>
                  </a:cubicBezTo>
                  <a:cubicBezTo>
                    <a:pt x="86741" y="566547"/>
                    <a:pt x="135890" y="889762"/>
                    <a:pt x="146685" y="1099185"/>
                  </a:cubicBezTo>
                  <a:lnTo>
                    <a:pt x="804672" y="1099185"/>
                  </a:lnTo>
                  <a:cubicBezTo>
                    <a:pt x="790829" y="680212"/>
                    <a:pt x="709803" y="354330"/>
                    <a:pt x="562864" y="0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1219835" y="2308225"/>
              <a:ext cx="1092581" cy="730504"/>
            </a:xfrm>
            <a:custGeom>
              <a:avLst/>
              <a:gdLst/>
              <a:ahLst/>
              <a:cxnLst/>
              <a:rect l="l" t="t" r="r" b="b"/>
              <a:pathLst>
                <a:path w="1092581" h="730504" extrusionOk="0">
                  <a:moveTo>
                    <a:pt x="1092581" y="730504"/>
                  </a:moveTo>
                  <a:cubicBezTo>
                    <a:pt x="1082040" y="520954"/>
                    <a:pt x="1038479" y="244602"/>
                    <a:pt x="962152" y="0"/>
                  </a:cubicBezTo>
                  <a:cubicBezTo>
                    <a:pt x="664210" y="103632"/>
                    <a:pt x="342519" y="199644"/>
                    <a:pt x="0" y="257683"/>
                  </a:cubicBezTo>
                  <a:cubicBezTo>
                    <a:pt x="15367" y="424434"/>
                    <a:pt x="24384" y="625602"/>
                    <a:pt x="27178" y="7303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479552" y="201041"/>
              <a:ext cx="944626" cy="971804"/>
            </a:xfrm>
            <a:custGeom>
              <a:avLst/>
              <a:gdLst/>
              <a:ahLst/>
              <a:cxnLst/>
              <a:rect l="l" t="t" r="r" b="b"/>
              <a:pathLst>
                <a:path w="944626" h="971804" extrusionOk="0">
                  <a:moveTo>
                    <a:pt x="127" y="0"/>
                  </a:moveTo>
                  <a:cubicBezTo>
                    <a:pt x="174752" y="299212"/>
                    <a:pt x="322834" y="624713"/>
                    <a:pt x="440944" y="971804"/>
                  </a:cubicBezTo>
                  <a:cubicBezTo>
                    <a:pt x="620141" y="938022"/>
                    <a:pt x="784987" y="890143"/>
                    <a:pt x="944626" y="837819"/>
                  </a:cubicBezTo>
                  <a:cubicBezTo>
                    <a:pt x="922020" y="812165"/>
                    <a:pt x="895985" y="787908"/>
                    <a:pt x="872617" y="762635"/>
                  </a:cubicBezTo>
                  <a:cubicBezTo>
                    <a:pt x="640461" y="511302"/>
                    <a:pt x="373380" y="273177"/>
                    <a:pt x="68326" y="52959"/>
                  </a:cubicBezTo>
                  <a:cubicBezTo>
                    <a:pt x="44577" y="35814"/>
                    <a:pt x="24257" y="17018"/>
                    <a:pt x="0" y="127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706882" y="63500"/>
              <a:ext cx="1361440" cy="888492"/>
            </a:xfrm>
            <a:custGeom>
              <a:avLst/>
              <a:gdLst/>
              <a:ahLst/>
              <a:cxnLst/>
              <a:rect l="l" t="t" r="r" b="b"/>
              <a:pathLst>
                <a:path w="1361440" h="888492" extrusionOk="0">
                  <a:moveTo>
                    <a:pt x="102235" y="93726"/>
                  </a:moveTo>
                  <a:cubicBezTo>
                    <a:pt x="404749" y="323850"/>
                    <a:pt x="675640" y="568325"/>
                    <a:pt x="905002" y="829818"/>
                  </a:cubicBezTo>
                  <a:cubicBezTo>
                    <a:pt x="923290" y="850646"/>
                    <a:pt x="951103" y="867410"/>
                    <a:pt x="968883" y="888492"/>
                  </a:cubicBezTo>
                  <a:cubicBezTo>
                    <a:pt x="1118743" y="825500"/>
                    <a:pt x="1244600" y="751840"/>
                    <a:pt x="1361440" y="674497"/>
                  </a:cubicBezTo>
                  <a:cubicBezTo>
                    <a:pt x="966089" y="343789"/>
                    <a:pt x="501269" y="111760"/>
                    <a:pt x="0" y="0"/>
                  </a:cubicBezTo>
                  <a:cubicBezTo>
                    <a:pt x="39624" y="28702"/>
                    <a:pt x="63754" y="64516"/>
                    <a:pt x="102235" y="93726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1837055" y="913257"/>
              <a:ext cx="1041273" cy="1113282"/>
            </a:xfrm>
            <a:custGeom>
              <a:avLst/>
              <a:gdLst/>
              <a:ahLst/>
              <a:cxnLst/>
              <a:rect l="l" t="t" r="r" b="b"/>
              <a:pathLst>
                <a:path w="1041273" h="1113282" extrusionOk="0">
                  <a:moveTo>
                    <a:pt x="1041146" y="839724"/>
                  </a:moveTo>
                  <a:cubicBezTo>
                    <a:pt x="883158" y="528320"/>
                    <a:pt x="678561" y="245872"/>
                    <a:pt x="428117" y="0"/>
                  </a:cubicBezTo>
                  <a:cubicBezTo>
                    <a:pt x="303022" y="87503"/>
                    <a:pt x="159639" y="167132"/>
                    <a:pt x="0" y="237871"/>
                  </a:cubicBezTo>
                  <a:cubicBezTo>
                    <a:pt x="23495" y="268986"/>
                    <a:pt x="33020" y="303530"/>
                    <a:pt x="55372" y="335026"/>
                  </a:cubicBezTo>
                  <a:cubicBezTo>
                    <a:pt x="215900" y="560324"/>
                    <a:pt x="348488" y="792099"/>
                    <a:pt x="451739" y="1030478"/>
                  </a:cubicBezTo>
                  <a:cubicBezTo>
                    <a:pt x="464058" y="1058799"/>
                    <a:pt x="487553" y="1084834"/>
                    <a:pt x="498983" y="1113282"/>
                  </a:cubicBezTo>
                  <a:cubicBezTo>
                    <a:pt x="698500" y="1031240"/>
                    <a:pt x="880618" y="940181"/>
                    <a:pt x="1041273" y="839724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63500" y="1362837"/>
              <a:ext cx="882650" cy="1086231"/>
            </a:xfrm>
            <a:custGeom>
              <a:avLst/>
              <a:gdLst/>
              <a:ahLst/>
              <a:cxnLst/>
              <a:rect l="l" t="t" r="r" b="b"/>
              <a:pathLst>
                <a:path w="882650" h="1086231" extrusionOk="0">
                  <a:moveTo>
                    <a:pt x="0" y="1086231"/>
                  </a:moveTo>
                  <a:cubicBezTo>
                    <a:pt x="314198" y="1081659"/>
                    <a:pt x="604266" y="1047496"/>
                    <a:pt x="881888" y="1047496"/>
                  </a:cubicBezTo>
                  <a:lnTo>
                    <a:pt x="882650" y="1047496"/>
                  </a:lnTo>
                  <a:cubicBezTo>
                    <a:pt x="861187" y="837946"/>
                    <a:pt x="815848" y="674116"/>
                    <a:pt x="782320" y="514223"/>
                  </a:cubicBezTo>
                  <a:cubicBezTo>
                    <a:pt x="750316" y="361823"/>
                    <a:pt x="730631" y="209550"/>
                    <a:pt x="686689" y="0"/>
                  </a:cubicBezTo>
                  <a:lnTo>
                    <a:pt x="686181" y="0"/>
                  </a:lnTo>
                  <a:cubicBezTo>
                    <a:pt x="472821" y="104648"/>
                    <a:pt x="314198" y="134620"/>
                    <a:pt x="0" y="1386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2974" tIns="82974" rIns="82974" bIns="82974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71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CB76585-CCB6-329F-934E-DE2554F6B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2527" y="0"/>
            <a:ext cx="620338" cy="108000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B0AF4D9-E6B4-E408-C100-BB74661DB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4378" y="5050789"/>
            <a:ext cx="1346998" cy="1440000"/>
          </a:xfrm>
          <a:prstGeom prst="rect">
            <a:avLst/>
          </a:prstGeom>
        </p:spPr>
      </p:pic>
      <p:sp>
        <p:nvSpPr>
          <p:cNvPr id="7" name="Google Shape;108;p1">
            <a:extLst>
              <a:ext uri="{FF2B5EF4-FFF2-40B4-BE49-F238E27FC236}">
                <a16:creationId xmlns:a16="http://schemas.microsoft.com/office/drawing/2014/main" id="{5107B8AF-C12B-49DB-1158-0D04E9952D76}"/>
              </a:ext>
            </a:extLst>
          </p:cNvPr>
          <p:cNvSpPr/>
          <p:nvPr/>
        </p:nvSpPr>
        <p:spPr>
          <a:xfrm>
            <a:off x="11095232" y="5050789"/>
            <a:ext cx="57633" cy="1794601"/>
          </a:xfrm>
          <a:custGeom>
            <a:avLst/>
            <a:gdLst/>
            <a:ahLst/>
            <a:cxnLst/>
            <a:rect l="l" t="t" r="r" b="b"/>
            <a:pathLst>
              <a:path w="63500" h="1977390" extrusionOk="0">
                <a:moveTo>
                  <a:pt x="8382" y="0"/>
                </a:moveTo>
                <a:lnTo>
                  <a:pt x="0" y="8382"/>
                </a:lnTo>
                <a:lnTo>
                  <a:pt x="55118" y="63500"/>
                </a:lnTo>
                <a:lnTo>
                  <a:pt x="63500" y="55118"/>
                </a:lnTo>
                <a:lnTo>
                  <a:pt x="8382" y="0"/>
                </a:lnTo>
                <a:close/>
                <a:moveTo>
                  <a:pt x="8382" y="31877"/>
                </a:moveTo>
                <a:lnTo>
                  <a:pt x="0" y="40386"/>
                </a:lnTo>
                <a:lnTo>
                  <a:pt x="55118" y="95504"/>
                </a:lnTo>
                <a:lnTo>
                  <a:pt x="63500" y="86995"/>
                </a:lnTo>
                <a:lnTo>
                  <a:pt x="8382" y="31877"/>
                </a:lnTo>
                <a:close/>
                <a:moveTo>
                  <a:pt x="8382" y="63754"/>
                </a:moveTo>
                <a:lnTo>
                  <a:pt x="0" y="72263"/>
                </a:lnTo>
                <a:lnTo>
                  <a:pt x="55118" y="127381"/>
                </a:lnTo>
                <a:lnTo>
                  <a:pt x="63500" y="118999"/>
                </a:lnTo>
                <a:lnTo>
                  <a:pt x="8382" y="63881"/>
                </a:lnTo>
                <a:close/>
                <a:moveTo>
                  <a:pt x="8382" y="95758"/>
                </a:moveTo>
                <a:lnTo>
                  <a:pt x="0" y="104267"/>
                </a:lnTo>
                <a:lnTo>
                  <a:pt x="55118" y="159385"/>
                </a:lnTo>
                <a:lnTo>
                  <a:pt x="63500" y="151003"/>
                </a:lnTo>
                <a:lnTo>
                  <a:pt x="8382" y="95758"/>
                </a:lnTo>
                <a:close/>
                <a:moveTo>
                  <a:pt x="8382" y="127635"/>
                </a:moveTo>
                <a:lnTo>
                  <a:pt x="0" y="136144"/>
                </a:lnTo>
                <a:lnTo>
                  <a:pt x="55118" y="191262"/>
                </a:lnTo>
                <a:lnTo>
                  <a:pt x="63500" y="182880"/>
                </a:lnTo>
                <a:lnTo>
                  <a:pt x="8382" y="127762"/>
                </a:lnTo>
                <a:close/>
                <a:moveTo>
                  <a:pt x="8382" y="159639"/>
                </a:moveTo>
                <a:lnTo>
                  <a:pt x="0" y="168148"/>
                </a:lnTo>
                <a:lnTo>
                  <a:pt x="55118" y="223266"/>
                </a:lnTo>
                <a:lnTo>
                  <a:pt x="63500" y="214884"/>
                </a:lnTo>
                <a:lnTo>
                  <a:pt x="8382" y="159639"/>
                </a:lnTo>
                <a:close/>
                <a:moveTo>
                  <a:pt x="8382" y="191516"/>
                </a:moveTo>
                <a:lnTo>
                  <a:pt x="0" y="200025"/>
                </a:lnTo>
                <a:lnTo>
                  <a:pt x="55118" y="255143"/>
                </a:lnTo>
                <a:lnTo>
                  <a:pt x="63500" y="246761"/>
                </a:lnTo>
                <a:lnTo>
                  <a:pt x="8382" y="191643"/>
                </a:lnTo>
                <a:close/>
                <a:moveTo>
                  <a:pt x="8382" y="223393"/>
                </a:moveTo>
                <a:lnTo>
                  <a:pt x="0" y="232029"/>
                </a:lnTo>
                <a:lnTo>
                  <a:pt x="55118" y="287020"/>
                </a:lnTo>
                <a:lnTo>
                  <a:pt x="63500" y="278638"/>
                </a:lnTo>
                <a:lnTo>
                  <a:pt x="8382" y="223520"/>
                </a:lnTo>
                <a:close/>
                <a:moveTo>
                  <a:pt x="8382" y="255270"/>
                </a:moveTo>
                <a:lnTo>
                  <a:pt x="0" y="263906"/>
                </a:lnTo>
                <a:lnTo>
                  <a:pt x="55118" y="319024"/>
                </a:lnTo>
                <a:lnTo>
                  <a:pt x="63500" y="310642"/>
                </a:lnTo>
                <a:lnTo>
                  <a:pt x="8382" y="255524"/>
                </a:lnTo>
                <a:close/>
                <a:moveTo>
                  <a:pt x="8382" y="287274"/>
                </a:moveTo>
                <a:lnTo>
                  <a:pt x="0" y="295910"/>
                </a:lnTo>
                <a:lnTo>
                  <a:pt x="55118" y="351028"/>
                </a:lnTo>
                <a:lnTo>
                  <a:pt x="63500" y="342646"/>
                </a:lnTo>
                <a:lnTo>
                  <a:pt x="8382" y="287401"/>
                </a:lnTo>
                <a:close/>
                <a:moveTo>
                  <a:pt x="8382" y="319151"/>
                </a:moveTo>
                <a:lnTo>
                  <a:pt x="0" y="327787"/>
                </a:lnTo>
                <a:lnTo>
                  <a:pt x="55118" y="382905"/>
                </a:lnTo>
                <a:lnTo>
                  <a:pt x="63500" y="374523"/>
                </a:lnTo>
                <a:lnTo>
                  <a:pt x="8382" y="319405"/>
                </a:lnTo>
                <a:close/>
                <a:moveTo>
                  <a:pt x="8382" y="351028"/>
                </a:moveTo>
                <a:lnTo>
                  <a:pt x="0" y="359664"/>
                </a:lnTo>
                <a:lnTo>
                  <a:pt x="55118" y="414782"/>
                </a:lnTo>
                <a:lnTo>
                  <a:pt x="63500" y="406400"/>
                </a:lnTo>
                <a:lnTo>
                  <a:pt x="8382" y="351282"/>
                </a:lnTo>
                <a:close/>
                <a:moveTo>
                  <a:pt x="8382" y="382905"/>
                </a:moveTo>
                <a:lnTo>
                  <a:pt x="0" y="391668"/>
                </a:lnTo>
                <a:lnTo>
                  <a:pt x="55118" y="446786"/>
                </a:lnTo>
                <a:lnTo>
                  <a:pt x="63500" y="438404"/>
                </a:lnTo>
                <a:lnTo>
                  <a:pt x="8382" y="383286"/>
                </a:lnTo>
                <a:close/>
                <a:moveTo>
                  <a:pt x="8382" y="414782"/>
                </a:moveTo>
                <a:lnTo>
                  <a:pt x="0" y="423545"/>
                </a:lnTo>
                <a:lnTo>
                  <a:pt x="55118" y="478663"/>
                </a:lnTo>
                <a:lnTo>
                  <a:pt x="63500" y="470281"/>
                </a:lnTo>
                <a:lnTo>
                  <a:pt x="8382" y="415163"/>
                </a:lnTo>
                <a:close/>
                <a:moveTo>
                  <a:pt x="8382" y="446659"/>
                </a:moveTo>
                <a:lnTo>
                  <a:pt x="0" y="455549"/>
                </a:lnTo>
                <a:lnTo>
                  <a:pt x="55118" y="510667"/>
                </a:lnTo>
                <a:lnTo>
                  <a:pt x="63500" y="502285"/>
                </a:lnTo>
                <a:lnTo>
                  <a:pt x="8382" y="447167"/>
                </a:lnTo>
                <a:close/>
                <a:moveTo>
                  <a:pt x="8382" y="478663"/>
                </a:moveTo>
                <a:lnTo>
                  <a:pt x="0" y="487426"/>
                </a:lnTo>
                <a:lnTo>
                  <a:pt x="55118" y="542544"/>
                </a:lnTo>
                <a:lnTo>
                  <a:pt x="63500" y="534162"/>
                </a:lnTo>
                <a:lnTo>
                  <a:pt x="8382" y="479044"/>
                </a:lnTo>
                <a:close/>
                <a:moveTo>
                  <a:pt x="8382" y="510540"/>
                </a:moveTo>
                <a:lnTo>
                  <a:pt x="0" y="519430"/>
                </a:lnTo>
                <a:lnTo>
                  <a:pt x="55118" y="574548"/>
                </a:lnTo>
                <a:lnTo>
                  <a:pt x="63500" y="566166"/>
                </a:lnTo>
                <a:lnTo>
                  <a:pt x="8382" y="511048"/>
                </a:lnTo>
                <a:close/>
                <a:moveTo>
                  <a:pt x="8382" y="542417"/>
                </a:moveTo>
                <a:lnTo>
                  <a:pt x="0" y="551307"/>
                </a:lnTo>
                <a:lnTo>
                  <a:pt x="55118" y="606425"/>
                </a:lnTo>
                <a:lnTo>
                  <a:pt x="63500" y="598043"/>
                </a:lnTo>
                <a:lnTo>
                  <a:pt x="8382" y="542925"/>
                </a:lnTo>
                <a:close/>
                <a:moveTo>
                  <a:pt x="8382" y="574294"/>
                </a:moveTo>
                <a:lnTo>
                  <a:pt x="0" y="583311"/>
                </a:lnTo>
                <a:lnTo>
                  <a:pt x="55118" y="638429"/>
                </a:lnTo>
                <a:lnTo>
                  <a:pt x="63500" y="630047"/>
                </a:lnTo>
                <a:lnTo>
                  <a:pt x="8382" y="574929"/>
                </a:lnTo>
                <a:close/>
                <a:moveTo>
                  <a:pt x="8382" y="606171"/>
                </a:moveTo>
                <a:lnTo>
                  <a:pt x="0" y="615188"/>
                </a:lnTo>
                <a:lnTo>
                  <a:pt x="55118" y="670306"/>
                </a:lnTo>
                <a:lnTo>
                  <a:pt x="63500" y="661924"/>
                </a:lnTo>
                <a:lnTo>
                  <a:pt x="8382" y="606806"/>
                </a:lnTo>
                <a:close/>
                <a:moveTo>
                  <a:pt x="8382" y="638048"/>
                </a:moveTo>
                <a:lnTo>
                  <a:pt x="0" y="647192"/>
                </a:lnTo>
                <a:lnTo>
                  <a:pt x="55118" y="702310"/>
                </a:lnTo>
                <a:lnTo>
                  <a:pt x="63500" y="693928"/>
                </a:lnTo>
                <a:lnTo>
                  <a:pt x="8382" y="638810"/>
                </a:lnTo>
                <a:close/>
                <a:moveTo>
                  <a:pt x="8382" y="670052"/>
                </a:moveTo>
                <a:lnTo>
                  <a:pt x="0" y="679069"/>
                </a:lnTo>
                <a:lnTo>
                  <a:pt x="55118" y="734187"/>
                </a:lnTo>
                <a:lnTo>
                  <a:pt x="63500" y="725805"/>
                </a:lnTo>
                <a:lnTo>
                  <a:pt x="8382" y="670687"/>
                </a:lnTo>
                <a:close/>
                <a:moveTo>
                  <a:pt x="8382" y="701929"/>
                </a:moveTo>
                <a:lnTo>
                  <a:pt x="0" y="711073"/>
                </a:lnTo>
                <a:lnTo>
                  <a:pt x="55118" y="766191"/>
                </a:lnTo>
                <a:lnTo>
                  <a:pt x="63500" y="757809"/>
                </a:lnTo>
                <a:lnTo>
                  <a:pt x="8382" y="702691"/>
                </a:lnTo>
                <a:close/>
                <a:moveTo>
                  <a:pt x="8382" y="733806"/>
                </a:moveTo>
                <a:lnTo>
                  <a:pt x="0" y="742950"/>
                </a:lnTo>
                <a:lnTo>
                  <a:pt x="55118" y="798068"/>
                </a:lnTo>
                <a:lnTo>
                  <a:pt x="63500" y="789686"/>
                </a:lnTo>
                <a:lnTo>
                  <a:pt x="8382" y="734568"/>
                </a:lnTo>
                <a:close/>
                <a:moveTo>
                  <a:pt x="8382" y="765683"/>
                </a:moveTo>
                <a:lnTo>
                  <a:pt x="0" y="774954"/>
                </a:lnTo>
                <a:lnTo>
                  <a:pt x="55118" y="830072"/>
                </a:lnTo>
                <a:lnTo>
                  <a:pt x="63500" y="821690"/>
                </a:lnTo>
                <a:lnTo>
                  <a:pt x="8382" y="766572"/>
                </a:lnTo>
                <a:close/>
                <a:moveTo>
                  <a:pt x="8382" y="797560"/>
                </a:moveTo>
                <a:lnTo>
                  <a:pt x="0" y="806831"/>
                </a:lnTo>
                <a:lnTo>
                  <a:pt x="55118" y="861949"/>
                </a:lnTo>
                <a:lnTo>
                  <a:pt x="63500" y="853567"/>
                </a:lnTo>
                <a:lnTo>
                  <a:pt x="8382" y="798449"/>
                </a:lnTo>
                <a:close/>
                <a:moveTo>
                  <a:pt x="8382" y="829437"/>
                </a:moveTo>
                <a:lnTo>
                  <a:pt x="0" y="838835"/>
                </a:lnTo>
                <a:lnTo>
                  <a:pt x="55118" y="893953"/>
                </a:lnTo>
                <a:lnTo>
                  <a:pt x="63500" y="885571"/>
                </a:lnTo>
                <a:lnTo>
                  <a:pt x="8382" y="830453"/>
                </a:lnTo>
                <a:close/>
                <a:moveTo>
                  <a:pt x="8382" y="861441"/>
                </a:moveTo>
                <a:lnTo>
                  <a:pt x="0" y="870712"/>
                </a:lnTo>
                <a:lnTo>
                  <a:pt x="55118" y="925830"/>
                </a:lnTo>
                <a:lnTo>
                  <a:pt x="63500" y="917448"/>
                </a:lnTo>
                <a:lnTo>
                  <a:pt x="8382" y="862330"/>
                </a:lnTo>
                <a:close/>
                <a:moveTo>
                  <a:pt x="8382" y="893318"/>
                </a:moveTo>
                <a:lnTo>
                  <a:pt x="0" y="902716"/>
                </a:lnTo>
                <a:lnTo>
                  <a:pt x="55118" y="957834"/>
                </a:lnTo>
                <a:lnTo>
                  <a:pt x="63500" y="949452"/>
                </a:lnTo>
                <a:lnTo>
                  <a:pt x="8382" y="894334"/>
                </a:lnTo>
                <a:close/>
                <a:moveTo>
                  <a:pt x="8382" y="925322"/>
                </a:moveTo>
                <a:lnTo>
                  <a:pt x="0" y="934593"/>
                </a:lnTo>
                <a:lnTo>
                  <a:pt x="55118" y="989711"/>
                </a:lnTo>
                <a:lnTo>
                  <a:pt x="63500" y="981329"/>
                </a:lnTo>
                <a:lnTo>
                  <a:pt x="8382" y="926211"/>
                </a:lnTo>
                <a:close/>
                <a:moveTo>
                  <a:pt x="8382" y="957199"/>
                </a:moveTo>
                <a:lnTo>
                  <a:pt x="0" y="966597"/>
                </a:lnTo>
                <a:lnTo>
                  <a:pt x="55118" y="1021715"/>
                </a:lnTo>
                <a:lnTo>
                  <a:pt x="63500" y="1013333"/>
                </a:lnTo>
                <a:lnTo>
                  <a:pt x="8382" y="958088"/>
                </a:lnTo>
                <a:close/>
                <a:moveTo>
                  <a:pt x="8382" y="989076"/>
                </a:moveTo>
                <a:lnTo>
                  <a:pt x="0" y="998474"/>
                </a:lnTo>
                <a:lnTo>
                  <a:pt x="55118" y="1053592"/>
                </a:lnTo>
                <a:lnTo>
                  <a:pt x="63500" y="1045210"/>
                </a:lnTo>
                <a:lnTo>
                  <a:pt x="8382" y="990092"/>
                </a:lnTo>
                <a:close/>
                <a:moveTo>
                  <a:pt x="8382" y="1020953"/>
                </a:moveTo>
                <a:lnTo>
                  <a:pt x="0" y="1030478"/>
                </a:lnTo>
                <a:lnTo>
                  <a:pt x="55118" y="1085596"/>
                </a:lnTo>
                <a:lnTo>
                  <a:pt x="63500" y="1077214"/>
                </a:lnTo>
                <a:lnTo>
                  <a:pt x="8382" y="1021969"/>
                </a:lnTo>
                <a:close/>
                <a:moveTo>
                  <a:pt x="8382" y="1052830"/>
                </a:moveTo>
                <a:lnTo>
                  <a:pt x="0" y="1062355"/>
                </a:lnTo>
                <a:lnTo>
                  <a:pt x="55118" y="1117473"/>
                </a:lnTo>
                <a:lnTo>
                  <a:pt x="63500" y="1109091"/>
                </a:lnTo>
                <a:lnTo>
                  <a:pt x="8382" y="1053973"/>
                </a:lnTo>
                <a:close/>
                <a:moveTo>
                  <a:pt x="8382" y="1084707"/>
                </a:moveTo>
                <a:lnTo>
                  <a:pt x="0" y="1094359"/>
                </a:lnTo>
                <a:lnTo>
                  <a:pt x="55118" y="1149477"/>
                </a:lnTo>
                <a:lnTo>
                  <a:pt x="63500" y="1141095"/>
                </a:lnTo>
                <a:lnTo>
                  <a:pt x="8382" y="1085850"/>
                </a:lnTo>
                <a:close/>
                <a:moveTo>
                  <a:pt x="8382" y="1116584"/>
                </a:moveTo>
                <a:lnTo>
                  <a:pt x="0" y="1126236"/>
                </a:lnTo>
                <a:lnTo>
                  <a:pt x="55118" y="1181354"/>
                </a:lnTo>
                <a:lnTo>
                  <a:pt x="63500" y="1172972"/>
                </a:lnTo>
                <a:lnTo>
                  <a:pt x="8382" y="1117854"/>
                </a:lnTo>
                <a:close/>
                <a:moveTo>
                  <a:pt x="8382" y="1148461"/>
                </a:moveTo>
                <a:lnTo>
                  <a:pt x="0" y="1158240"/>
                </a:lnTo>
                <a:lnTo>
                  <a:pt x="55118" y="1213358"/>
                </a:lnTo>
                <a:lnTo>
                  <a:pt x="63500" y="1204976"/>
                </a:lnTo>
                <a:lnTo>
                  <a:pt x="8382" y="1149731"/>
                </a:lnTo>
                <a:close/>
                <a:moveTo>
                  <a:pt x="8382" y="1180338"/>
                </a:moveTo>
                <a:lnTo>
                  <a:pt x="0" y="1190117"/>
                </a:lnTo>
                <a:lnTo>
                  <a:pt x="55118" y="1245235"/>
                </a:lnTo>
                <a:lnTo>
                  <a:pt x="63500" y="1236853"/>
                </a:lnTo>
                <a:lnTo>
                  <a:pt x="8382" y="1181735"/>
                </a:lnTo>
                <a:close/>
                <a:moveTo>
                  <a:pt x="8382" y="1212215"/>
                </a:moveTo>
                <a:lnTo>
                  <a:pt x="0" y="1222121"/>
                </a:lnTo>
                <a:lnTo>
                  <a:pt x="55118" y="1277239"/>
                </a:lnTo>
                <a:lnTo>
                  <a:pt x="63500" y="1268730"/>
                </a:lnTo>
                <a:lnTo>
                  <a:pt x="8382" y="1213612"/>
                </a:lnTo>
                <a:close/>
                <a:moveTo>
                  <a:pt x="8382" y="1244092"/>
                </a:moveTo>
                <a:lnTo>
                  <a:pt x="0" y="1253998"/>
                </a:lnTo>
                <a:lnTo>
                  <a:pt x="55118" y="1309116"/>
                </a:lnTo>
                <a:lnTo>
                  <a:pt x="63500" y="1300734"/>
                </a:lnTo>
                <a:lnTo>
                  <a:pt x="8382" y="1245616"/>
                </a:lnTo>
                <a:close/>
                <a:moveTo>
                  <a:pt x="8382" y="1276096"/>
                </a:moveTo>
                <a:lnTo>
                  <a:pt x="0" y="1284478"/>
                </a:lnTo>
                <a:lnTo>
                  <a:pt x="55118" y="1339596"/>
                </a:lnTo>
                <a:lnTo>
                  <a:pt x="63500" y="1331214"/>
                </a:lnTo>
                <a:lnTo>
                  <a:pt x="8382" y="1276096"/>
                </a:lnTo>
                <a:close/>
                <a:moveTo>
                  <a:pt x="8382" y="1307973"/>
                </a:moveTo>
                <a:lnTo>
                  <a:pt x="0" y="1316355"/>
                </a:lnTo>
                <a:lnTo>
                  <a:pt x="55118" y="1371473"/>
                </a:lnTo>
                <a:lnTo>
                  <a:pt x="63500" y="1363091"/>
                </a:lnTo>
                <a:lnTo>
                  <a:pt x="8382" y="1307973"/>
                </a:lnTo>
                <a:close/>
                <a:moveTo>
                  <a:pt x="8382" y="1339850"/>
                </a:moveTo>
                <a:lnTo>
                  <a:pt x="0" y="1348232"/>
                </a:lnTo>
                <a:lnTo>
                  <a:pt x="55118" y="1403350"/>
                </a:lnTo>
                <a:lnTo>
                  <a:pt x="63500" y="1394968"/>
                </a:lnTo>
                <a:lnTo>
                  <a:pt x="8382" y="1339850"/>
                </a:lnTo>
                <a:close/>
                <a:moveTo>
                  <a:pt x="8382" y="1371727"/>
                </a:moveTo>
                <a:lnTo>
                  <a:pt x="0" y="1381760"/>
                </a:lnTo>
                <a:lnTo>
                  <a:pt x="55118" y="1436878"/>
                </a:lnTo>
                <a:lnTo>
                  <a:pt x="63500" y="1428496"/>
                </a:lnTo>
                <a:lnTo>
                  <a:pt x="8382" y="1373378"/>
                </a:lnTo>
                <a:close/>
                <a:moveTo>
                  <a:pt x="8382" y="1403604"/>
                </a:moveTo>
                <a:lnTo>
                  <a:pt x="0" y="1411986"/>
                </a:lnTo>
                <a:lnTo>
                  <a:pt x="55118" y="1467104"/>
                </a:lnTo>
                <a:lnTo>
                  <a:pt x="63500" y="1458722"/>
                </a:lnTo>
                <a:lnTo>
                  <a:pt x="8382" y="1403604"/>
                </a:lnTo>
                <a:close/>
                <a:moveTo>
                  <a:pt x="8382" y="1435481"/>
                </a:moveTo>
                <a:lnTo>
                  <a:pt x="0" y="1443863"/>
                </a:lnTo>
                <a:lnTo>
                  <a:pt x="55118" y="1498981"/>
                </a:lnTo>
                <a:lnTo>
                  <a:pt x="63500" y="1490599"/>
                </a:lnTo>
                <a:lnTo>
                  <a:pt x="8382" y="1435481"/>
                </a:lnTo>
                <a:close/>
                <a:moveTo>
                  <a:pt x="8382" y="1467358"/>
                </a:moveTo>
                <a:lnTo>
                  <a:pt x="0" y="1475740"/>
                </a:lnTo>
                <a:lnTo>
                  <a:pt x="55118" y="1530858"/>
                </a:lnTo>
                <a:lnTo>
                  <a:pt x="63500" y="1522476"/>
                </a:lnTo>
                <a:lnTo>
                  <a:pt x="8382" y="1467358"/>
                </a:lnTo>
                <a:close/>
                <a:moveTo>
                  <a:pt x="8382" y="1499235"/>
                </a:moveTo>
                <a:lnTo>
                  <a:pt x="0" y="1507617"/>
                </a:lnTo>
                <a:lnTo>
                  <a:pt x="55118" y="1562735"/>
                </a:lnTo>
                <a:lnTo>
                  <a:pt x="63500" y="1554353"/>
                </a:lnTo>
                <a:lnTo>
                  <a:pt x="8382" y="1501140"/>
                </a:lnTo>
                <a:close/>
                <a:moveTo>
                  <a:pt x="8382" y="1531112"/>
                </a:moveTo>
                <a:lnTo>
                  <a:pt x="0" y="1539494"/>
                </a:lnTo>
                <a:lnTo>
                  <a:pt x="55118" y="1594612"/>
                </a:lnTo>
                <a:lnTo>
                  <a:pt x="63500" y="1586230"/>
                </a:lnTo>
                <a:lnTo>
                  <a:pt x="8382" y="1531112"/>
                </a:lnTo>
                <a:close/>
                <a:moveTo>
                  <a:pt x="8382" y="1562989"/>
                </a:moveTo>
                <a:lnTo>
                  <a:pt x="0" y="1571371"/>
                </a:lnTo>
                <a:lnTo>
                  <a:pt x="55118" y="1626489"/>
                </a:lnTo>
                <a:lnTo>
                  <a:pt x="63500" y="1618107"/>
                </a:lnTo>
                <a:lnTo>
                  <a:pt x="8382" y="1562989"/>
                </a:lnTo>
                <a:close/>
                <a:moveTo>
                  <a:pt x="8382" y="1594866"/>
                </a:moveTo>
                <a:lnTo>
                  <a:pt x="0" y="1605280"/>
                </a:lnTo>
                <a:lnTo>
                  <a:pt x="55118" y="1660398"/>
                </a:lnTo>
                <a:lnTo>
                  <a:pt x="63500" y="1652016"/>
                </a:lnTo>
                <a:lnTo>
                  <a:pt x="8382" y="1596898"/>
                </a:lnTo>
                <a:close/>
                <a:moveTo>
                  <a:pt x="8382" y="1626743"/>
                </a:moveTo>
                <a:lnTo>
                  <a:pt x="0" y="1635125"/>
                </a:lnTo>
                <a:lnTo>
                  <a:pt x="55118" y="1690243"/>
                </a:lnTo>
                <a:lnTo>
                  <a:pt x="63500" y="1681861"/>
                </a:lnTo>
                <a:lnTo>
                  <a:pt x="8382" y="1626743"/>
                </a:lnTo>
                <a:close/>
                <a:moveTo>
                  <a:pt x="8382" y="1658747"/>
                </a:moveTo>
                <a:lnTo>
                  <a:pt x="0" y="1667129"/>
                </a:lnTo>
                <a:lnTo>
                  <a:pt x="55118" y="1722247"/>
                </a:lnTo>
                <a:lnTo>
                  <a:pt x="63500" y="1713865"/>
                </a:lnTo>
                <a:lnTo>
                  <a:pt x="8382" y="1658747"/>
                </a:lnTo>
                <a:close/>
                <a:moveTo>
                  <a:pt x="8382" y="1690624"/>
                </a:moveTo>
                <a:lnTo>
                  <a:pt x="0" y="1699006"/>
                </a:lnTo>
                <a:lnTo>
                  <a:pt x="55118" y="1754124"/>
                </a:lnTo>
                <a:lnTo>
                  <a:pt x="63500" y="1745742"/>
                </a:lnTo>
                <a:lnTo>
                  <a:pt x="8382" y="1690624"/>
                </a:lnTo>
                <a:close/>
                <a:moveTo>
                  <a:pt x="8382" y="1722501"/>
                </a:moveTo>
                <a:lnTo>
                  <a:pt x="0" y="1730883"/>
                </a:lnTo>
                <a:lnTo>
                  <a:pt x="55118" y="1786001"/>
                </a:lnTo>
                <a:lnTo>
                  <a:pt x="63500" y="1777619"/>
                </a:lnTo>
                <a:lnTo>
                  <a:pt x="8382" y="1724660"/>
                </a:lnTo>
                <a:close/>
                <a:moveTo>
                  <a:pt x="8382" y="1754378"/>
                </a:moveTo>
                <a:lnTo>
                  <a:pt x="0" y="1762760"/>
                </a:lnTo>
                <a:lnTo>
                  <a:pt x="55118" y="1817878"/>
                </a:lnTo>
                <a:lnTo>
                  <a:pt x="63500" y="1809496"/>
                </a:lnTo>
                <a:lnTo>
                  <a:pt x="8382" y="1754378"/>
                </a:lnTo>
                <a:close/>
                <a:moveTo>
                  <a:pt x="8382" y="1786255"/>
                </a:moveTo>
                <a:lnTo>
                  <a:pt x="0" y="1794637"/>
                </a:lnTo>
                <a:lnTo>
                  <a:pt x="55118" y="1849755"/>
                </a:lnTo>
                <a:lnTo>
                  <a:pt x="63500" y="1841373"/>
                </a:lnTo>
                <a:lnTo>
                  <a:pt x="8382" y="1786255"/>
                </a:lnTo>
                <a:close/>
                <a:moveTo>
                  <a:pt x="8382" y="1818132"/>
                </a:moveTo>
                <a:lnTo>
                  <a:pt x="0" y="1826514"/>
                </a:lnTo>
                <a:lnTo>
                  <a:pt x="55118" y="1881632"/>
                </a:lnTo>
                <a:lnTo>
                  <a:pt x="63500" y="1873250"/>
                </a:lnTo>
                <a:lnTo>
                  <a:pt x="8382" y="1818132"/>
                </a:lnTo>
                <a:close/>
                <a:moveTo>
                  <a:pt x="8382" y="1850009"/>
                </a:moveTo>
                <a:lnTo>
                  <a:pt x="0" y="1858391"/>
                </a:lnTo>
                <a:lnTo>
                  <a:pt x="55118" y="1913509"/>
                </a:lnTo>
                <a:lnTo>
                  <a:pt x="63500" y="1905127"/>
                </a:lnTo>
                <a:lnTo>
                  <a:pt x="8382" y="1850009"/>
                </a:lnTo>
                <a:close/>
                <a:moveTo>
                  <a:pt x="8382" y="1881886"/>
                </a:moveTo>
                <a:lnTo>
                  <a:pt x="0" y="1890268"/>
                </a:lnTo>
                <a:lnTo>
                  <a:pt x="55118" y="1945386"/>
                </a:lnTo>
                <a:lnTo>
                  <a:pt x="63500" y="1937004"/>
                </a:lnTo>
                <a:lnTo>
                  <a:pt x="8382" y="1881886"/>
                </a:lnTo>
                <a:close/>
                <a:moveTo>
                  <a:pt x="8382" y="1913763"/>
                </a:moveTo>
                <a:lnTo>
                  <a:pt x="0" y="1922145"/>
                </a:lnTo>
                <a:lnTo>
                  <a:pt x="55118" y="1977263"/>
                </a:lnTo>
                <a:lnTo>
                  <a:pt x="63500" y="1968881"/>
                </a:lnTo>
                <a:lnTo>
                  <a:pt x="8382" y="1913763"/>
                </a:lnTo>
                <a:close/>
                <a:moveTo>
                  <a:pt x="8382" y="1945640"/>
                </a:moveTo>
                <a:lnTo>
                  <a:pt x="0" y="1954022"/>
                </a:lnTo>
                <a:lnTo>
                  <a:pt x="23368" y="1977390"/>
                </a:lnTo>
                <a:lnTo>
                  <a:pt x="40132" y="1977390"/>
                </a:lnTo>
                <a:lnTo>
                  <a:pt x="8382" y="1945640"/>
                </a:lnTo>
                <a:close/>
              </a:path>
            </a:pathLst>
          </a:custGeom>
          <a:solidFill>
            <a:srgbClr val="E5005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8" name="Google Shape;110;p1">
            <a:extLst>
              <a:ext uri="{FF2B5EF4-FFF2-40B4-BE49-F238E27FC236}">
                <a16:creationId xmlns:a16="http://schemas.microsoft.com/office/drawing/2014/main" id="{D1FD4BE4-C002-B1E1-423F-BCCA479D7F44}"/>
              </a:ext>
            </a:extLst>
          </p:cNvPr>
          <p:cNvSpPr txBox="1"/>
          <p:nvPr/>
        </p:nvSpPr>
        <p:spPr>
          <a:xfrm>
            <a:off x="3046603" y="1387284"/>
            <a:ext cx="8106262" cy="48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03794"/>
              </a:lnSpc>
            </a:pPr>
            <a:r>
              <a:rPr lang="en-US" sz="305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CONTACT US!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7A6B43-A868-D79A-3A52-79D159885F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923"/>
          <a:stretch/>
        </p:blipFill>
        <p:spPr>
          <a:xfrm>
            <a:off x="4974126" y="2276273"/>
            <a:ext cx="6178739" cy="20925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4FB8FD-BF4D-8581-81B1-74B9A2B7B808}"/>
              </a:ext>
            </a:extLst>
          </p:cNvPr>
          <p:cNvSpPr txBox="1"/>
          <p:nvPr/>
        </p:nvSpPr>
        <p:spPr>
          <a:xfrm>
            <a:off x="3454275" y="61369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E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More information at: www.yre.global</a:t>
            </a:r>
            <a:endParaRPr lang="en-DK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B928A9-9A97-9A06-FBF4-69CA388B43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432" t="43091" r="60523" b="37757"/>
          <a:stretch/>
        </p:blipFill>
        <p:spPr>
          <a:xfrm>
            <a:off x="5082139" y="2308517"/>
            <a:ext cx="1884947" cy="19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96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ff1612be1e_0_0"/>
          <p:cNvSpPr txBox="1"/>
          <p:nvPr/>
        </p:nvSpPr>
        <p:spPr>
          <a:xfrm>
            <a:off x="769117" y="526107"/>
            <a:ext cx="10517320" cy="732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400">
                <a:solidFill>
                  <a:srgbClr val="952456"/>
                </a:solidFill>
                <a:latin typeface="Lato"/>
                <a:ea typeface="Lato"/>
                <a:cs typeface="Lato"/>
              </a:rPr>
              <a:t>FOUNDATION FOR ENVIRONMENTAL EDUCATION</a:t>
            </a:r>
            <a:endParaRPr lang="fr-FR" sz="3400">
              <a:solidFill>
                <a:srgbClr val="952456"/>
              </a:solidFill>
            </a:endParaRPr>
          </a:p>
        </p:txBody>
      </p:sp>
      <p:sp>
        <p:nvSpPr>
          <p:cNvPr id="281" name="Google Shape;281;gff1612be1e_0_0"/>
          <p:cNvSpPr txBox="1"/>
          <p:nvPr/>
        </p:nvSpPr>
        <p:spPr>
          <a:xfrm>
            <a:off x="10501651" y="6335020"/>
            <a:ext cx="53365" cy="195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71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7F6AB7-56CD-6628-0D87-3D8A01857D2A}"/>
              </a:ext>
            </a:extLst>
          </p:cNvPr>
          <p:cNvCxnSpPr/>
          <p:nvPr/>
        </p:nvCxnSpPr>
        <p:spPr>
          <a:xfrm>
            <a:off x="8116478" y="-664"/>
            <a:ext cx="0" cy="6858664"/>
          </a:xfrm>
          <a:prstGeom prst="line">
            <a:avLst/>
          </a:prstGeom>
          <a:ln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278;gff1612be1e_0_0">
            <a:extLst>
              <a:ext uri="{FF2B5EF4-FFF2-40B4-BE49-F238E27FC236}">
                <a16:creationId xmlns:a16="http://schemas.microsoft.com/office/drawing/2014/main" id="{7E304F51-C782-DD91-4D88-DE3C0C188081}"/>
              </a:ext>
            </a:extLst>
          </p:cNvPr>
          <p:cNvSpPr txBox="1"/>
          <p:nvPr/>
        </p:nvSpPr>
        <p:spPr>
          <a:xfrm>
            <a:off x="5635487" y="2174715"/>
            <a:ext cx="6356489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GB" sz="20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 non-profit, nongovernmental organisation​</a:t>
            </a:r>
          </a:p>
          <a:p>
            <a:pPr lvl="0"/>
            <a:endParaRPr lang="en-GB" sz="20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lvl="0"/>
            <a:r>
              <a:rPr lang="en-GB" sz="20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Promoting Sustainable Development through ​</a:t>
            </a:r>
            <a:br>
              <a:rPr lang="en-GB" sz="20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GB" sz="20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Environmental Education worldwide​ </a:t>
            </a:r>
          </a:p>
          <a:p>
            <a:pPr lvl="0"/>
            <a:endParaRPr lang="en-GB" sz="20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lvl="0"/>
            <a:r>
              <a:rPr lang="en-GB" sz="20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An umbrella organisation with one member ​organisation in each country​​</a:t>
            </a:r>
            <a:endParaRPr lang="da-DK" sz="20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" name="Google Shape;278;gff1612be1e_0_0">
            <a:extLst>
              <a:ext uri="{FF2B5EF4-FFF2-40B4-BE49-F238E27FC236}">
                <a16:creationId xmlns:a16="http://schemas.microsoft.com/office/drawing/2014/main" id="{45188800-6F4B-AC7A-4BFE-909F6C29B5E7}"/>
              </a:ext>
            </a:extLst>
          </p:cNvPr>
          <p:cNvSpPr txBox="1"/>
          <p:nvPr/>
        </p:nvSpPr>
        <p:spPr>
          <a:xfrm>
            <a:off x="5641255" y="4626476"/>
            <a:ext cx="616478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sz="18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4 member organisations in 4 countries in 1981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sz="18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Member organisations in 77 countries in 2021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sz="18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5 environmental education programmes​</a:t>
            </a:r>
            <a:endParaRPr lang="da-DK" sz="18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E744935-8FD4-8FE8-3AF6-4EEA7C00913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196" y="3056448"/>
            <a:ext cx="1172151" cy="1220220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30641E7-D5E9-B33C-8A2A-19B4F86A4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65" y="2661747"/>
            <a:ext cx="1309708" cy="2258117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D92C6A3-8103-B821-550C-AF6F5549614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425" y="2935201"/>
            <a:ext cx="974672" cy="1527496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97FCE48-B38B-84D3-6AB8-145231FCC48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111" y="4462697"/>
            <a:ext cx="1267139" cy="1356298"/>
          </a:xfrm>
          <a:prstGeom prst="rect">
            <a:avLst/>
          </a:prstGeom>
        </p:spPr>
      </p:pic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49071C39-26AB-5805-B2BE-723223CEE50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119" y="1675518"/>
            <a:ext cx="1334260" cy="963093"/>
          </a:xfrm>
          <a:prstGeom prst="rect">
            <a:avLst/>
          </a:prstGeom>
        </p:spPr>
      </p:pic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E318DD7C-6F0B-0A71-2D53-04ADC36E2C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169" y="1675519"/>
            <a:ext cx="981615" cy="963093"/>
          </a:xfrm>
          <a:prstGeom prst="rect">
            <a:avLst/>
          </a:prstGeom>
        </p:spPr>
      </p:pic>
      <p:sp>
        <p:nvSpPr>
          <p:cNvPr id="15" name="Right Brace 14">
            <a:extLst>
              <a:ext uri="{FF2B5EF4-FFF2-40B4-BE49-F238E27FC236}">
                <a16:creationId xmlns:a16="http://schemas.microsoft.com/office/drawing/2014/main" id="{A62C70AF-57D4-E372-7A5F-31778E77C9C7}"/>
              </a:ext>
            </a:extLst>
          </p:cNvPr>
          <p:cNvSpPr/>
          <p:nvPr/>
        </p:nvSpPr>
        <p:spPr>
          <a:xfrm rot="10800000">
            <a:off x="1892628" y="1709457"/>
            <a:ext cx="291391" cy="4246151"/>
          </a:xfrm>
          <a:prstGeom prst="rightBrace">
            <a:avLst>
              <a:gd name="adj1" fmla="val 8333"/>
              <a:gd name="adj2" fmla="val 49057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2B2C38-0AA8-DB8F-F952-FF1725EE0687}"/>
              </a:ext>
            </a:extLst>
          </p:cNvPr>
          <p:cNvSpPr/>
          <p:nvPr/>
        </p:nvSpPr>
        <p:spPr>
          <a:xfrm>
            <a:off x="0" y="-8979"/>
            <a:ext cx="12192000" cy="360000"/>
          </a:xfrm>
          <a:prstGeom prst="rect">
            <a:avLst/>
          </a:prstGeom>
          <a:solidFill>
            <a:srgbClr val="952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276;gff1612be1e_0_0">
            <a:extLst>
              <a:ext uri="{FF2B5EF4-FFF2-40B4-BE49-F238E27FC236}">
                <a16:creationId xmlns:a16="http://schemas.microsoft.com/office/drawing/2014/main" id="{81483D18-CC2D-FE1E-E492-4632E3AB9AD3}"/>
              </a:ext>
            </a:extLst>
          </p:cNvPr>
          <p:cNvSpPr/>
          <p:nvPr/>
        </p:nvSpPr>
        <p:spPr>
          <a:xfrm>
            <a:off x="720000" y="-664"/>
            <a:ext cx="49117" cy="540000"/>
          </a:xfrm>
          <a:custGeom>
            <a:avLst/>
            <a:gdLst/>
            <a:ahLst/>
            <a:cxnLst/>
            <a:rect l="l" t="t" r="r" b="b"/>
            <a:pathLst>
              <a:path w="63500" h="800989" extrusionOk="0">
                <a:moveTo>
                  <a:pt x="20447" y="0"/>
                </a:moveTo>
                <a:lnTo>
                  <a:pt x="0" y="20447"/>
                </a:lnTo>
                <a:lnTo>
                  <a:pt x="8382" y="28829"/>
                </a:lnTo>
                <a:lnTo>
                  <a:pt x="37211" y="0"/>
                </a:lnTo>
                <a:close/>
                <a:moveTo>
                  <a:pt x="52578" y="0"/>
                </a:moveTo>
                <a:lnTo>
                  <a:pt x="0" y="52578"/>
                </a:lnTo>
                <a:lnTo>
                  <a:pt x="8382" y="60960"/>
                </a:lnTo>
                <a:lnTo>
                  <a:pt x="63500" y="5969"/>
                </a:lnTo>
                <a:lnTo>
                  <a:pt x="57531" y="0"/>
                </a:lnTo>
                <a:close/>
                <a:moveTo>
                  <a:pt x="54991" y="29718"/>
                </a:moveTo>
                <a:lnTo>
                  <a:pt x="0" y="84836"/>
                </a:lnTo>
                <a:lnTo>
                  <a:pt x="8382" y="93218"/>
                </a:lnTo>
                <a:lnTo>
                  <a:pt x="63500" y="38100"/>
                </a:lnTo>
                <a:lnTo>
                  <a:pt x="55118" y="29718"/>
                </a:lnTo>
                <a:close/>
                <a:moveTo>
                  <a:pt x="54991" y="61849"/>
                </a:moveTo>
                <a:lnTo>
                  <a:pt x="0" y="116967"/>
                </a:lnTo>
                <a:lnTo>
                  <a:pt x="8382" y="125349"/>
                </a:lnTo>
                <a:lnTo>
                  <a:pt x="63500" y="70231"/>
                </a:lnTo>
                <a:lnTo>
                  <a:pt x="55118" y="61849"/>
                </a:lnTo>
                <a:close/>
                <a:moveTo>
                  <a:pt x="54991" y="93980"/>
                </a:moveTo>
                <a:lnTo>
                  <a:pt x="0" y="149098"/>
                </a:lnTo>
                <a:lnTo>
                  <a:pt x="8382" y="157480"/>
                </a:lnTo>
                <a:lnTo>
                  <a:pt x="63500" y="102489"/>
                </a:lnTo>
                <a:lnTo>
                  <a:pt x="55118" y="94107"/>
                </a:lnTo>
                <a:close/>
                <a:moveTo>
                  <a:pt x="54991" y="126111"/>
                </a:moveTo>
                <a:lnTo>
                  <a:pt x="0" y="181356"/>
                </a:lnTo>
                <a:lnTo>
                  <a:pt x="8382" y="189738"/>
                </a:lnTo>
                <a:lnTo>
                  <a:pt x="63500" y="134620"/>
                </a:lnTo>
                <a:lnTo>
                  <a:pt x="55118" y="126238"/>
                </a:lnTo>
                <a:close/>
                <a:moveTo>
                  <a:pt x="54991" y="158242"/>
                </a:moveTo>
                <a:lnTo>
                  <a:pt x="0" y="213487"/>
                </a:lnTo>
                <a:lnTo>
                  <a:pt x="8382" y="221869"/>
                </a:lnTo>
                <a:lnTo>
                  <a:pt x="63500" y="166751"/>
                </a:lnTo>
                <a:lnTo>
                  <a:pt x="55118" y="158369"/>
                </a:lnTo>
                <a:close/>
                <a:moveTo>
                  <a:pt x="54991" y="190373"/>
                </a:moveTo>
                <a:lnTo>
                  <a:pt x="0" y="245618"/>
                </a:lnTo>
                <a:lnTo>
                  <a:pt x="8382" y="254000"/>
                </a:lnTo>
                <a:lnTo>
                  <a:pt x="63500" y="199009"/>
                </a:lnTo>
                <a:lnTo>
                  <a:pt x="55118" y="190627"/>
                </a:lnTo>
                <a:close/>
                <a:moveTo>
                  <a:pt x="54991" y="222504"/>
                </a:moveTo>
                <a:lnTo>
                  <a:pt x="0" y="277876"/>
                </a:lnTo>
                <a:lnTo>
                  <a:pt x="8382" y="286258"/>
                </a:lnTo>
                <a:lnTo>
                  <a:pt x="63500" y="231140"/>
                </a:lnTo>
                <a:lnTo>
                  <a:pt x="55118" y="222758"/>
                </a:lnTo>
                <a:close/>
                <a:moveTo>
                  <a:pt x="54991" y="254635"/>
                </a:moveTo>
                <a:lnTo>
                  <a:pt x="0" y="310007"/>
                </a:lnTo>
                <a:lnTo>
                  <a:pt x="8382" y="318389"/>
                </a:lnTo>
                <a:lnTo>
                  <a:pt x="63500" y="263271"/>
                </a:lnTo>
                <a:lnTo>
                  <a:pt x="55118" y="254889"/>
                </a:lnTo>
                <a:close/>
                <a:moveTo>
                  <a:pt x="54991" y="286766"/>
                </a:moveTo>
                <a:lnTo>
                  <a:pt x="0" y="342138"/>
                </a:lnTo>
                <a:lnTo>
                  <a:pt x="8382" y="350520"/>
                </a:lnTo>
                <a:lnTo>
                  <a:pt x="63500" y="295529"/>
                </a:lnTo>
                <a:lnTo>
                  <a:pt x="55118" y="287147"/>
                </a:lnTo>
                <a:close/>
                <a:moveTo>
                  <a:pt x="54991" y="318897"/>
                </a:moveTo>
                <a:lnTo>
                  <a:pt x="0" y="374396"/>
                </a:lnTo>
                <a:lnTo>
                  <a:pt x="8382" y="382778"/>
                </a:lnTo>
                <a:lnTo>
                  <a:pt x="63500" y="327660"/>
                </a:lnTo>
                <a:lnTo>
                  <a:pt x="55118" y="319278"/>
                </a:lnTo>
                <a:close/>
                <a:moveTo>
                  <a:pt x="54991" y="351028"/>
                </a:moveTo>
                <a:lnTo>
                  <a:pt x="0" y="406527"/>
                </a:lnTo>
                <a:lnTo>
                  <a:pt x="8382" y="414909"/>
                </a:lnTo>
                <a:lnTo>
                  <a:pt x="63500" y="359791"/>
                </a:lnTo>
                <a:lnTo>
                  <a:pt x="55118" y="351409"/>
                </a:lnTo>
                <a:close/>
                <a:moveTo>
                  <a:pt x="54991" y="383159"/>
                </a:moveTo>
                <a:lnTo>
                  <a:pt x="0" y="438658"/>
                </a:lnTo>
                <a:lnTo>
                  <a:pt x="8382" y="447040"/>
                </a:lnTo>
                <a:lnTo>
                  <a:pt x="63500" y="392049"/>
                </a:lnTo>
                <a:lnTo>
                  <a:pt x="55118" y="383667"/>
                </a:lnTo>
                <a:close/>
                <a:moveTo>
                  <a:pt x="54991" y="415290"/>
                </a:moveTo>
                <a:lnTo>
                  <a:pt x="0" y="470916"/>
                </a:lnTo>
                <a:lnTo>
                  <a:pt x="8382" y="479298"/>
                </a:lnTo>
                <a:lnTo>
                  <a:pt x="63500" y="424180"/>
                </a:lnTo>
                <a:lnTo>
                  <a:pt x="55118" y="415798"/>
                </a:lnTo>
                <a:close/>
                <a:moveTo>
                  <a:pt x="54991" y="447421"/>
                </a:moveTo>
                <a:lnTo>
                  <a:pt x="0" y="503047"/>
                </a:lnTo>
                <a:lnTo>
                  <a:pt x="8382" y="511429"/>
                </a:lnTo>
                <a:lnTo>
                  <a:pt x="63500" y="456311"/>
                </a:lnTo>
                <a:lnTo>
                  <a:pt x="55118" y="447929"/>
                </a:lnTo>
                <a:close/>
                <a:moveTo>
                  <a:pt x="54991" y="479552"/>
                </a:moveTo>
                <a:lnTo>
                  <a:pt x="0" y="535178"/>
                </a:lnTo>
                <a:lnTo>
                  <a:pt x="8382" y="543560"/>
                </a:lnTo>
                <a:lnTo>
                  <a:pt x="63500" y="488569"/>
                </a:lnTo>
                <a:lnTo>
                  <a:pt x="55118" y="480187"/>
                </a:lnTo>
                <a:close/>
                <a:moveTo>
                  <a:pt x="54991" y="511683"/>
                </a:moveTo>
                <a:lnTo>
                  <a:pt x="0" y="567436"/>
                </a:lnTo>
                <a:lnTo>
                  <a:pt x="8382" y="575818"/>
                </a:lnTo>
                <a:lnTo>
                  <a:pt x="63500" y="520700"/>
                </a:lnTo>
                <a:lnTo>
                  <a:pt x="55118" y="512318"/>
                </a:lnTo>
                <a:close/>
                <a:moveTo>
                  <a:pt x="54991" y="543814"/>
                </a:moveTo>
                <a:lnTo>
                  <a:pt x="0" y="599567"/>
                </a:lnTo>
                <a:lnTo>
                  <a:pt x="8382" y="607949"/>
                </a:lnTo>
                <a:lnTo>
                  <a:pt x="63500" y="552831"/>
                </a:lnTo>
                <a:lnTo>
                  <a:pt x="55118" y="544449"/>
                </a:lnTo>
                <a:close/>
                <a:moveTo>
                  <a:pt x="54991" y="575945"/>
                </a:moveTo>
                <a:lnTo>
                  <a:pt x="0" y="631698"/>
                </a:lnTo>
                <a:lnTo>
                  <a:pt x="8382" y="640080"/>
                </a:lnTo>
                <a:lnTo>
                  <a:pt x="63500" y="585089"/>
                </a:lnTo>
                <a:lnTo>
                  <a:pt x="55118" y="576707"/>
                </a:lnTo>
                <a:close/>
                <a:moveTo>
                  <a:pt x="54991" y="608076"/>
                </a:moveTo>
                <a:lnTo>
                  <a:pt x="0" y="663956"/>
                </a:lnTo>
                <a:lnTo>
                  <a:pt x="8382" y="672338"/>
                </a:lnTo>
                <a:lnTo>
                  <a:pt x="63500" y="617220"/>
                </a:lnTo>
                <a:lnTo>
                  <a:pt x="55118" y="608838"/>
                </a:lnTo>
                <a:close/>
                <a:moveTo>
                  <a:pt x="54991" y="640207"/>
                </a:moveTo>
                <a:lnTo>
                  <a:pt x="0" y="696087"/>
                </a:lnTo>
                <a:lnTo>
                  <a:pt x="8382" y="704469"/>
                </a:lnTo>
                <a:lnTo>
                  <a:pt x="63500" y="649351"/>
                </a:lnTo>
                <a:lnTo>
                  <a:pt x="55118" y="640969"/>
                </a:lnTo>
                <a:close/>
                <a:moveTo>
                  <a:pt x="54991" y="672338"/>
                </a:moveTo>
                <a:lnTo>
                  <a:pt x="0" y="728218"/>
                </a:lnTo>
                <a:lnTo>
                  <a:pt x="8382" y="736600"/>
                </a:lnTo>
                <a:lnTo>
                  <a:pt x="63500" y="681609"/>
                </a:lnTo>
                <a:lnTo>
                  <a:pt x="55118" y="673100"/>
                </a:lnTo>
                <a:close/>
                <a:moveTo>
                  <a:pt x="54991" y="704469"/>
                </a:moveTo>
                <a:lnTo>
                  <a:pt x="0" y="760476"/>
                </a:lnTo>
                <a:lnTo>
                  <a:pt x="8382" y="768858"/>
                </a:lnTo>
                <a:lnTo>
                  <a:pt x="63500" y="713740"/>
                </a:lnTo>
                <a:lnTo>
                  <a:pt x="55118" y="705358"/>
                </a:lnTo>
                <a:close/>
                <a:moveTo>
                  <a:pt x="54991" y="736600"/>
                </a:moveTo>
                <a:lnTo>
                  <a:pt x="0" y="792607"/>
                </a:lnTo>
                <a:lnTo>
                  <a:pt x="8382" y="800989"/>
                </a:lnTo>
                <a:lnTo>
                  <a:pt x="63500" y="745871"/>
                </a:lnTo>
                <a:lnTo>
                  <a:pt x="55118" y="737489"/>
                </a:lnTo>
                <a:close/>
              </a:path>
            </a:pathLst>
          </a:custGeom>
          <a:solidFill>
            <a:srgbClr val="E5005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9CE9D9-FCF4-8979-1EA5-641F5353996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680151" y="5754799"/>
            <a:ext cx="100900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20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BDDE1C-0070-C35E-E4ED-DFE69A184717}"/>
              </a:ext>
            </a:extLst>
          </p:cNvPr>
          <p:cNvSpPr/>
          <p:nvPr/>
        </p:nvSpPr>
        <p:spPr>
          <a:xfrm>
            <a:off x="0" y="-664"/>
            <a:ext cx="12192000" cy="360000"/>
          </a:xfrm>
          <a:prstGeom prst="rect">
            <a:avLst/>
          </a:prstGeom>
          <a:solidFill>
            <a:srgbClr val="952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1" name="Google Shape;281;gff1612be1e_0_0"/>
          <p:cNvSpPr txBox="1"/>
          <p:nvPr/>
        </p:nvSpPr>
        <p:spPr>
          <a:xfrm>
            <a:off x="10501651" y="6335020"/>
            <a:ext cx="53365" cy="195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278;gff1612be1e_0_0">
            <a:extLst>
              <a:ext uri="{FF2B5EF4-FFF2-40B4-BE49-F238E27FC236}">
                <a16:creationId xmlns:a16="http://schemas.microsoft.com/office/drawing/2014/main" id="{D731C402-B92C-D982-7424-B8531365713B}"/>
              </a:ext>
            </a:extLst>
          </p:cNvPr>
          <p:cNvSpPr txBox="1"/>
          <p:nvPr/>
        </p:nvSpPr>
        <p:spPr>
          <a:xfrm>
            <a:off x="769117" y="539336"/>
            <a:ext cx="10851229" cy="732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dirty="0">
                <a:solidFill>
                  <a:srgbClr val="952456"/>
                </a:solidFill>
                <a:latin typeface="Lato"/>
                <a:ea typeface="Lato"/>
                <a:cs typeface="Lato"/>
              </a:rPr>
              <a:t>DEVELOPMENT OF THE PROGRAMME</a:t>
            </a:r>
            <a:endParaRPr kumimoji="0" lang="fr-FR" sz="3400" b="0" i="0" u="none" strike="noStrike" kern="1200" cap="none" spc="0" normalizeH="0" baseline="0" noProof="0" dirty="0">
              <a:ln>
                <a:noFill/>
              </a:ln>
              <a:solidFill>
                <a:srgbClr val="95245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276;gff1612be1e_0_0">
            <a:extLst>
              <a:ext uri="{FF2B5EF4-FFF2-40B4-BE49-F238E27FC236}">
                <a16:creationId xmlns:a16="http://schemas.microsoft.com/office/drawing/2014/main" id="{6A1A4978-D5A5-0D47-E9D8-0E2BEE0D042E}"/>
              </a:ext>
            </a:extLst>
          </p:cNvPr>
          <p:cNvSpPr/>
          <p:nvPr/>
        </p:nvSpPr>
        <p:spPr>
          <a:xfrm>
            <a:off x="720000" y="-664"/>
            <a:ext cx="49117" cy="540000"/>
          </a:xfrm>
          <a:custGeom>
            <a:avLst/>
            <a:gdLst/>
            <a:ahLst/>
            <a:cxnLst/>
            <a:rect l="l" t="t" r="r" b="b"/>
            <a:pathLst>
              <a:path w="63500" h="800989" extrusionOk="0">
                <a:moveTo>
                  <a:pt x="20447" y="0"/>
                </a:moveTo>
                <a:lnTo>
                  <a:pt x="0" y="20447"/>
                </a:lnTo>
                <a:lnTo>
                  <a:pt x="8382" y="28829"/>
                </a:lnTo>
                <a:lnTo>
                  <a:pt x="37211" y="0"/>
                </a:lnTo>
                <a:close/>
                <a:moveTo>
                  <a:pt x="52578" y="0"/>
                </a:moveTo>
                <a:lnTo>
                  <a:pt x="0" y="52578"/>
                </a:lnTo>
                <a:lnTo>
                  <a:pt x="8382" y="60960"/>
                </a:lnTo>
                <a:lnTo>
                  <a:pt x="63500" y="5969"/>
                </a:lnTo>
                <a:lnTo>
                  <a:pt x="57531" y="0"/>
                </a:lnTo>
                <a:close/>
                <a:moveTo>
                  <a:pt x="54991" y="29718"/>
                </a:moveTo>
                <a:lnTo>
                  <a:pt x="0" y="84836"/>
                </a:lnTo>
                <a:lnTo>
                  <a:pt x="8382" y="93218"/>
                </a:lnTo>
                <a:lnTo>
                  <a:pt x="63500" y="38100"/>
                </a:lnTo>
                <a:lnTo>
                  <a:pt x="55118" y="29718"/>
                </a:lnTo>
                <a:close/>
                <a:moveTo>
                  <a:pt x="54991" y="61849"/>
                </a:moveTo>
                <a:lnTo>
                  <a:pt x="0" y="116967"/>
                </a:lnTo>
                <a:lnTo>
                  <a:pt x="8382" y="125349"/>
                </a:lnTo>
                <a:lnTo>
                  <a:pt x="63500" y="70231"/>
                </a:lnTo>
                <a:lnTo>
                  <a:pt x="55118" y="61849"/>
                </a:lnTo>
                <a:close/>
                <a:moveTo>
                  <a:pt x="54991" y="93980"/>
                </a:moveTo>
                <a:lnTo>
                  <a:pt x="0" y="149098"/>
                </a:lnTo>
                <a:lnTo>
                  <a:pt x="8382" y="157480"/>
                </a:lnTo>
                <a:lnTo>
                  <a:pt x="63500" y="102489"/>
                </a:lnTo>
                <a:lnTo>
                  <a:pt x="55118" y="94107"/>
                </a:lnTo>
                <a:close/>
                <a:moveTo>
                  <a:pt x="54991" y="126111"/>
                </a:moveTo>
                <a:lnTo>
                  <a:pt x="0" y="181356"/>
                </a:lnTo>
                <a:lnTo>
                  <a:pt x="8382" y="189738"/>
                </a:lnTo>
                <a:lnTo>
                  <a:pt x="63500" y="134620"/>
                </a:lnTo>
                <a:lnTo>
                  <a:pt x="55118" y="126238"/>
                </a:lnTo>
                <a:close/>
                <a:moveTo>
                  <a:pt x="54991" y="158242"/>
                </a:moveTo>
                <a:lnTo>
                  <a:pt x="0" y="213487"/>
                </a:lnTo>
                <a:lnTo>
                  <a:pt x="8382" y="221869"/>
                </a:lnTo>
                <a:lnTo>
                  <a:pt x="63500" y="166751"/>
                </a:lnTo>
                <a:lnTo>
                  <a:pt x="55118" y="158369"/>
                </a:lnTo>
                <a:close/>
                <a:moveTo>
                  <a:pt x="54991" y="190373"/>
                </a:moveTo>
                <a:lnTo>
                  <a:pt x="0" y="245618"/>
                </a:lnTo>
                <a:lnTo>
                  <a:pt x="8382" y="254000"/>
                </a:lnTo>
                <a:lnTo>
                  <a:pt x="63500" y="199009"/>
                </a:lnTo>
                <a:lnTo>
                  <a:pt x="55118" y="190627"/>
                </a:lnTo>
                <a:close/>
                <a:moveTo>
                  <a:pt x="54991" y="222504"/>
                </a:moveTo>
                <a:lnTo>
                  <a:pt x="0" y="277876"/>
                </a:lnTo>
                <a:lnTo>
                  <a:pt x="8382" y="286258"/>
                </a:lnTo>
                <a:lnTo>
                  <a:pt x="63500" y="231140"/>
                </a:lnTo>
                <a:lnTo>
                  <a:pt x="55118" y="222758"/>
                </a:lnTo>
                <a:close/>
                <a:moveTo>
                  <a:pt x="54991" y="254635"/>
                </a:moveTo>
                <a:lnTo>
                  <a:pt x="0" y="310007"/>
                </a:lnTo>
                <a:lnTo>
                  <a:pt x="8382" y="318389"/>
                </a:lnTo>
                <a:lnTo>
                  <a:pt x="63500" y="263271"/>
                </a:lnTo>
                <a:lnTo>
                  <a:pt x="55118" y="254889"/>
                </a:lnTo>
                <a:close/>
                <a:moveTo>
                  <a:pt x="54991" y="286766"/>
                </a:moveTo>
                <a:lnTo>
                  <a:pt x="0" y="342138"/>
                </a:lnTo>
                <a:lnTo>
                  <a:pt x="8382" y="350520"/>
                </a:lnTo>
                <a:lnTo>
                  <a:pt x="63500" y="295529"/>
                </a:lnTo>
                <a:lnTo>
                  <a:pt x="55118" y="287147"/>
                </a:lnTo>
                <a:close/>
                <a:moveTo>
                  <a:pt x="54991" y="318897"/>
                </a:moveTo>
                <a:lnTo>
                  <a:pt x="0" y="374396"/>
                </a:lnTo>
                <a:lnTo>
                  <a:pt x="8382" y="382778"/>
                </a:lnTo>
                <a:lnTo>
                  <a:pt x="63500" y="327660"/>
                </a:lnTo>
                <a:lnTo>
                  <a:pt x="55118" y="319278"/>
                </a:lnTo>
                <a:close/>
                <a:moveTo>
                  <a:pt x="54991" y="351028"/>
                </a:moveTo>
                <a:lnTo>
                  <a:pt x="0" y="406527"/>
                </a:lnTo>
                <a:lnTo>
                  <a:pt x="8382" y="414909"/>
                </a:lnTo>
                <a:lnTo>
                  <a:pt x="63500" y="359791"/>
                </a:lnTo>
                <a:lnTo>
                  <a:pt x="55118" y="351409"/>
                </a:lnTo>
                <a:close/>
                <a:moveTo>
                  <a:pt x="54991" y="383159"/>
                </a:moveTo>
                <a:lnTo>
                  <a:pt x="0" y="438658"/>
                </a:lnTo>
                <a:lnTo>
                  <a:pt x="8382" y="447040"/>
                </a:lnTo>
                <a:lnTo>
                  <a:pt x="63500" y="392049"/>
                </a:lnTo>
                <a:lnTo>
                  <a:pt x="55118" y="383667"/>
                </a:lnTo>
                <a:close/>
                <a:moveTo>
                  <a:pt x="54991" y="415290"/>
                </a:moveTo>
                <a:lnTo>
                  <a:pt x="0" y="470916"/>
                </a:lnTo>
                <a:lnTo>
                  <a:pt x="8382" y="479298"/>
                </a:lnTo>
                <a:lnTo>
                  <a:pt x="63500" y="424180"/>
                </a:lnTo>
                <a:lnTo>
                  <a:pt x="55118" y="415798"/>
                </a:lnTo>
                <a:close/>
                <a:moveTo>
                  <a:pt x="54991" y="447421"/>
                </a:moveTo>
                <a:lnTo>
                  <a:pt x="0" y="503047"/>
                </a:lnTo>
                <a:lnTo>
                  <a:pt x="8382" y="511429"/>
                </a:lnTo>
                <a:lnTo>
                  <a:pt x="63500" y="456311"/>
                </a:lnTo>
                <a:lnTo>
                  <a:pt x="55118" y="447929"/>
                </a:lnTo>
                <a:close/>
                <a:moveTo>
                  <a:pt x="54991" y="479552"/>
                </a:moveTo>
                <a:lnTo>
                  <a:pt x="0" y="535178"/>
                </a:lnTo>
                <a:lnTo>
                  <a:pt x="8382" y="543560"/>
                </a:lnTo>
                <a:lnTo>
                  <a:pt x="63500" y="488569"/>
                </a:lnTo>
                <a:lnTo>
                  <a:pt x="55118" y="480187"/>
                </a:lnTo>
                <a:close/>
                <a:moveTo>
                  <a:pt x="54991" y="511683"/>
                </a:moveTo>
                <a:lnTo>
                  <a:pt x="0" y="567436"/>
                </a:lnTo>
                <a:lnTo>
                  <a:pt x="8382" y="575818"/>
                </a:lnTo>
                <a:lnTo>
                  <a:pt x="63500" y="520700"/>
                </a:lnTo>
                <a:lnTo>
                  <a:pt x="55118" y="512318"/>
                </a:lnTo>
                <a:close/>
                <a:moveTo>
                  <a:pt x="54991" y="543814"/>
                </a:moveTo>
                <a:lnTo>
                  <a:pt x="0" y="599567"/>
                </a:lnTo>
                <a:lnTo>
                  <a:pt x="8382" y="607949"/>
                </a:lnTo>
                <a:lnTo>
                  <a:pt x="63500" y="552831"/>
                </a:lnTo>
                <a:lnTo>
                  <a:pt x="55118" y="544449"/>
                </a:lnTo>
                <a:close/>
                <a:moveTo>
                  <a:pt x="54991" y="575945"/>
                </a:moveTo>
                <a:lnTo>
                  <a:pt x="0" y="631698"/>
                </a:lnTo>
                <a:lnTo>
                  <a:pt x="8382" y="640080"/>
                </a:lnTo>
                <a:lnTo>
                  <a:pt x="63500" y="585089"/>
                </a:lnTo>
                <a:lnTo>
                  <a:pt x="55118" y="576707"/>
                </a:lnTo>
                <a:close/>
                <a:moveTo>
                  <a:pt x="54991" y="608076"/>
                </a:moveTo>
                <a:lnTo>
                  <a:pt x="0" y="663956"/>
                </a:lnTo>
                <a:lnTo>
                  <a:pt x="8382" y="672338"/>
                </a:lnTo>
                <a:lnTo>
                  <a:pt x="63500" y="617220"/>
                </a:lnTo>
                <a:lnTo>
                  <a:pt x="55118" y="608838"/>
                </a:lnTo>
                <a:close/>
                <a:moveTo>
                  <a:pt x="54991" y="640207"/>
                </a:moveTo>
                <a:lnTo>
                  <a:pt x="0" y="696087"/>
                </a:lnTo>
                <a:lnTo>
                  <a:pt x="8382" y="704469"/>
                </a:lnTo>
                <a:lnTo>
                  <a:pt x="63500" y="649351"/>
                </a:lnTo>
                <a:lnTo>
                  <a:pt x="55118" y="640969"/>
                </a:lnTo>
                <a:close/>
                <a:moveTo>
                  <a:pt x="54991" y="672338"/>
                </a:moveTo>
                <a:lnTo>
                  <a:pt x="0" y="728218"/>
                </a:lnTo>
                <a:lnTo>
                  <a:pt x="8382" y="736600"/>
                </a:lnTo>
                <a:lnTo>
                  <a:pt x="63500" y="681609"/>
                </a:lnTo>
                <a:lnTo>
                  <a:pt x="55118" y="673100"/>
                </a:lnTo>
                <a:close/>
                <a:moveTo>
                  <a:pt x="54991" y="704469"/>
                </a:moveTo>
                <a:lnTo>
                  <a:pt x="0" y="760476"/>
                </a:lnTo>
                <a:lnTo>
                  <a:pt x="8382" y="768858"/>
                </a:lnTo>
                <a:lnTo>
                  <a:pt x="63500" y="713740"/>
                </a:lnTo>
                <a:lnTo>
                  <a:pt x="55118" y="705358"/>
                </a:lnTo>
                <a:close/>
                <a:moveTo>
                  <a:pt x="54991" y="736600"/>
                </a:moveTo>
                <a:lnTo>
                  <a:pt x="0" y="792607"/>
                </a:lnTo>
                <a:lnTo>
                  <a:pt x="8382" y="800989"/>
                </a:lnTo>
                <a:lnTo>
                  <a:pt x="63500" y="745871"/>
                </a:lnTo>
                <a:lnTo>
                  <a:pt x="55118" y="737489"/>
                </a:lnTo>
                <a:close/>
              </a:path>
            </a:pathLst>
          </a:custGeom>
          <a:solidFill>
            <a:srgbClr val="E5005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A1F877-CA89-8DFC-BC0D-873A5DD3B9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80151" y="5754799"/>
            <a:ext cx="1009006" cy="1080000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CC52164-526F-AB5F-7C07-0F77BC1634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358292"/>
              </p:ext>
            </p:extLst>
          </p:nvPr>
        </p:nvGraphicFramePr>
        <p:xfrm>
          <a:off x="227083" y="1561218"/>
          <a:ext cx="11737833" cy="3323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9" name="Diagram 38">
            <a:extLst>
              <a:ext uri="{FF2B5EF4-FFF2-40B4-BE49-F238E27FC236}">
                <a16:creationId xmlns:a16="http://schemas.microsoft.com/office/drawing/2014/main" id="{8C2EE2E5-7942-CB33-2B0E-88F1AC0A35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73715"/>
              </p:ext>
            </p:extLst>
          </p:nvPr>
        </p:nvGraphicFramePr>
        <p:xfrm>
          <a:off x="2287523" y="4358207"/>
          <a:ext cx="7616952" cy="2265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55350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F8493E-A60E-3011-6E69-2C4858BB45E4}"/>
              </a:ext>
            </a:extLst>
          </p:cNvPr>
          <p:cNvSpPr/>
          <p:nvPr/>
        </p:nvSpPr>
        <p:spPr>
          <a:xfrm>
            <a:off x="0" y="-664"/>
            <a:ext cx="12192000" cy="360000"/>
          </a:xfrm>
          <a:prstGeom prst="rect">
            <a:avLst/>
          </a:prstGeom>
          <a:solidFill>
            <a:srgbClr val="952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8" name="Google Shape;278;gff1612be1e_0_0"/>
          <p:cNvSpPr txBox="1"/>
          <p:nvPr/>
        </p:nvSpPr>
        <p:spPr>
          <a:xfrm>
            <a:off x="5314391" y="651544"/>
            <a:ext cx="6164781" cy="732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952456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THE YRE PROGRAMME</a:t>
            </a:r>
            <a:endParaRPr kumimoji="0" lang="fr-FR" sz="3400" b="0" i="0" u="none" strike="noStrike" kern="1200" cap="none" spc="0" normalizeH="0" baseline="0" noProof="0" dirty="0">
              <a:ln>
                <a:noFill/>
              </a:ln>
              <a:solidFill>
                <a:srgbClr val="95245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1" name="Google Shape;281;gff1612be1e_0_0"/>
          <p:cNvSpPr txBox="1"/>
          <p:nvPr/>
        </p:nvSpPr>
        <p:spPr>
          <a:xfrm>
            <a:off x="10501651" y="6335020"/>
            <a:ext cx="53365" cy="195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7F6AB7-56CD-6628-0D87-3D8A01857D2A}"/>
              </a:ext>
            </a:extLst>
          </p:cNvPr>
          <p:cNvCxnSpPr/>
          <p:nvPr/>
        </p:nvCxnSpPr>
        <p:spPr>
          <a:xfrm>
            <a:off x="8116478" y="-664"/>
            <a:ext cx="0" cy="6858664"/>
          </a:xfrm>
          <a:prstGeom prst="line">
            <a:avLst/>
          </a:prstGeom>
          <a:ln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278;gff1612be1e_0_0">
            <a:extLst>
              <a:ext uri="{FF2B5EF4-FFF2-40B4-BE49-F238E27FC236}">
                <a16:creationId xmlns:a16="http://schemas.microsoft.com/office/drawing/2014/main" id="{7E304F51-C782-DD91-4D88-DE3C0C188081}"/>
              </a:ext>
            </a:extLst>
          </p:cNvPr>
          <p:cNvSpPr txBox="1"/>
          <p:nvPr/>
        </p:nvSpPr>
        <p:spPr>
          <a:xfrm>
            <a:off x="5314391" y="1589741"/>
            <a:ext cx="6164781" cy="430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Active in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42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countries, the YRE programme empowers young people to report on local environmental issues, giving them a sense that they can really make a difference in the world.​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YRE is a network of passionate young people educating for sustainable development by producing, engaging, creative, critical-thinking environmental journalism.​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 competition is held annually to encourage young people from all over the world to push themselves to their limits in the search for a story that will ultimately bring a real and current local environmental issue to the fore.</a:t>
            </a:r>
          </a:p>
        </p:txBody>
      </p:sp>
      <p:sp>
        <p:nvSpPr>
          <p:cNvPr id="11" name="Google Shape;276;gff1612be1e_0_0">
            <a:extLst>
              <a:ext uri="{FF2B5EF4-FFF2-40B4-BE49-F238E27FC236}">
                <a16:creationId xmlns:a16="http://schemas.microsoft.com/office/drawing/2014/main" id="{64CE57E0-1530-DA53-E72C-7C90496EDDCE}"/>
              </a:ext>
            </a:extLst>
          </p:cNvPr>
          <p:cNvSpPr/>
          <p:nvPr/>
        </p:nvSpPr>
        <p:spPr>
          <a:xfrm>
            <a:off x="5314391" y="-2072"/>
            <a:ext cx="49117" cy="540000"/>
          </a:xfrm>
          <a:custGeom>
            <a:avLst/>
            <a:gdLst/>
            <a:ahLst/>
            <a:cxnLst/>
            <a:rect l="l" t="t" r="r" b="b"/>
            <a:pathLst>
              <a:path w="63500" h="800989" extrusionOk="0">
                <a:moveTo>
                  <a:pt x="20447" y="0"/>
                </a:moveTo>
                <a:lnTo>
                  <a:pt x="0" y="20447"/>
                </a:lnTo>
                <a:lnTo>
                  <a:pt x="8382" y="28829"/>
                </a:lnTo>
                <a:lnTo>
                  <a:pt x="37211" y="0"/>
                </a:lnTo>
                <a:close/>
                <a:moveTo>
                  <a:pt x="52578" y="0"/>
                </a:moveTo>
                <a:lnTo>
                  <a:pt x="0" y="52578"/>
                </a:lnTo>
                <a:lnTo>
                  <a:pt x="8382" y="60960"/>
                </a:lnTo>
                <a:lnTo>
                  <a:pt x="63500" y="5969"/>
                </a:lnTo>
                <a:lnTo>
                  <a:pt x="57531" y="0"/>
                </a:lnTo>
                <a:close/>
                <a:moveTo>
                  <a:pt x="54991" y="29718"/>
                </a:moveTo>
                <a:lnTo>
                  <a:pt x="0" y="84836"/>
                </a:lnTo>
                <a:lnTo>
                  <a:pt x="8382" y="93218"/>
                </a:lnTo>
                <a:lnTo>
                  <a:pt x="63500" y="38100"/>
                </a:lnTo>
                <a:lnTo>
                  <a:pt x="55118" y="29718"/>
                </a:lnTo>
                <a:close/>
                <a:moveTo>
                  <a:pt x="54991" y="61849"/>
                </a:moveTo>
                <a:lnTo>
                  <a:pt x="0" y="116967"/>
                </a:lnTo>
                <a:lnTo>
                  <a:pt x="8382" y="125349"/>
                </a:lnTo>
                <a:lnTo>
                  <a:pt x="63500" y="70231"/>
                </a:lnTo>
                <a:lnTo>
                  <a:pt x="55118" y="61849"/>
                </a:lnTo>
                <a:close/>
                <a:moveTo>
                  <a:pt x="54991" y="93980"/>
                </a:moveTo>
                <a:lnTo>
                  <a:pt x="0" y="149098"/>
                </a:lnTo>
                <a:lnTo>
                  <a:pt x="8382" y="157480"/>
                </a:lnTo>
                <a:lnTo>
                  <a:pt x="63500" y="102489"/>
                </a:lnTo>
                <a:lnTo>
                  <a:pt x="55118" y="94107"/>
                </a:lnTo>
                <a:close/>
                <a:moveTo>
                  <a:pt x="54991" y="126111"/>
                </a:moveTo>
                <a:lnTo>
                  <a:pt x="0" y="181356"/>
                </a:lnTo>
                <a:lnTo>
                  <a:pt x="8382" y="189738"/>
                </a:lnTo>
                <a:lnTo>
                  <a:pt x="63500" y="134620"/>
                </a:lnTo>
                <a:lnTo>
                  <a:pt x="55118" y="126238"/>
                </a:lnTo>
                <a:close/>
                <a:moveTo>
                  <a:pt x="54991" y="158242"/>
                </a:moveTo>
                <a:lnTo>
                  <a:pt x="0" y="213487"/>
                </a:lnTo>
                <a:lnTo>
                  <a:pt x="8382" y="221869"/>
                </a:lnTo>
                <a:lnTo>
                  <a:pt x="63500" y="166751"/>
                </a:lnTo>
                <a:lnTo>
                  <a:pt x="55118" y="158369"/>
                </a:lnTo>
                <a:close/>
                <a:moveTo>
                  <a:pt x="54991" y="190373"/>
                </a:moveTo>
                <a:lnTo>
                  <a:pt x="0" y="245618"/>
                </a:lnTo>
                <a:lnTo>
                  <a:pt x="8382" y="254000"/>
                </a:lnTo>
                <a:lnTo>
                  <a:pt x="63500" y="199009"/>
                </a:lnTo>
                <a:lnTo>
                  <a:pt x="55118" y="190627"/>
                </a:lnTo>
                <a:close/>
                <a:moveTo>
                  <a:pt x="54991" y="222504"/>
                </a:moveTo>
                <a:lnTo>
                  <a:pt x="0" y="277876"/>
                </a:lnTo>
                <a:lnTo>
                  <a:pt x="8382" y="286258"/>
                </a:lnTo>
                <a:lnTo>
                  <a:pt x="63500" y="231140"/>
                </a:lnTo>
                <a:lnTo>
                  <a:pt x="55118" y="222758"/>
                </a:lnTo>
                <a:close/>
                <a:moveTo>
                  <a:pt x="54991" y="254635"/>
                </a:moveTo>
                <a:lnTo>
                  <a:pt x="0" y="310007"/>
                </a:lnTo>
                <a:lnTo>
                  <a:pt x="8382" y="318389"/>
                </a:lnTo>
                <a:lnTo>
                  <a:pt x="63500" y="263271"/>
                </a:lnTo>
                <a:lnTo>
                  <a:pt x="55118" y="254889"/>
                </a:lnTo>
                <a:close/>
                <a:moveTo>
                  <a:pt x="54991" y="286766"/>
                </a:moveTo>
                <a:lnTo>
                  <a:pt x="0" y="342138"/>
                </a:lnTo>
                <a:lnTo>
                  <a:pt x="8382" y="350520"/>
                </a:lnTo>
                <a:lnTo>
                  <a:pt x="63500" y="295529"/>
                </a:lnTo>
                <a:lnTo>
                  <a:pt x="55118" y="287147"/>
                </a:lnTo>
                <a:close/>
                <a:moveTo>
                  <a:pt x="54991" y="318897"/>
                </a:moveTo>
                <a:lnTo>
                  <a:pt x="0" y="374396"/>
                </a:lnTo>
                <a:lnTo>
                  <a:pt x="8382" y="382778"/>
                </a:lnTo>
                <a:lnTo>
                  <a:pt x="63500" y="327660"/>
                </a:lnTo>
                <a:lnTo>
                  <a:pt x="55118" y="319278"/>
                </a:lnTo>
                <a:close/>
                <a:moveTo>
                  <a:pt x="54991" y="351028"/>
                </a:moveTo>
                <a:lnTo>
                  <a:pt x="0" y="406527"/>
                </a:lnTo>
                <a:lnTo>
                  <a:pt x="8382" y="414909"/>
                </a:lnTo>
                <a:lnTo>
                  <a:pt x="63500" y="359791"/>
                </a:lnTo>
                <a:lnTo>
                  <a:pt x="55118" y="351409"/>
                </a:lnTo>
                <a:close/>
                <a:moveTo>
                  <a:pt x="54991" y="383159"/>
                </a:moveTo>
                <a:lnTo>
                  <a:pt x="0" y="438658"/>
                </a:lnTo>
                <a:lnTo>
                  <a:pt x="8382" y="447040"/>
                </a:lnTo>
                <a:lnTo>
                  <a:pt x="63500" y="392049"/>
                </a:lnTo>
                <a:lnTo>
                  <a:pt x="55118" y="383667"/>
                </a:lnTo>
                <a:close/>
                <a:moveTo>
                  <a:pt x="54991" y="415290"/>
                </a:moveTo>
                <a:lnTo>
                  <a:pt x="0" y="470916"/>
                </a:lnTo>
                <a:lnTo>
                  <a:pt x="8382" y="479298"/>
                </a:lnTo>
                <a:lnTo>
                  <a:pt x="63500" y="424180"/>
                </a:lnTo>
                <a:lnTo>
                  <a:pt x="55118" y="415798"/>
                </a:lnTo>
                <a:close/>
                <a:moveTo>
                  <a:pt x="54991" y="447421"/>
                </a:moveTo>
                <a:lnTo>
                  <a:pt x="0" y="503047"/>
                </a:lnTo>
                <a:lnTo>
                  <a:pt x="8382" y="511429"/>
                </a:lnTo>
                <a:lnTo>
                  <a:pt x="63500" y="456311"/>
                </a:lnTo>
                <a:lnTo>
                  <a:pt x="55118" y="447929"/>
                </a:lnTo>
                <a:close/>
                <a:moveTo>
                  <a:pt x="54991" y="479552"/>
                </a:moveTo>
                <a:lnTo>
                  <a:pt x="0" y="535178"/>
                </a:lnTo>
                <a:lnTo>
                  <a:pt x="8382" y="543560"/>
                </a:lnTo>
                <a:lnTo>
                  <a:pt x="63500" y="488569"/>
                </a:lnTo>
                <a:lnTo>
                  <a:pt x="55118" y="480187"/>
                </a:lnTo>
                <a:close/>
                <a:moveTo>
                  <a:pt x="54991" y="511683"/>
                </a:moveTo>
                <a:lnTo>
                  <a:pt x="0" y="567436"/>
                </a:lnTo>
                <a:lnTo>
                  <a:pt x="8382" y="575818"/>
                </a:lnTo>
                <a:lnTo>
                  <a:pt x="63500" y="520700"/>
                </a:lnTo>
                <a:lnTo>
                  <a:pt x="55118" y="512318"/>
                </a:lnTo>
                <a:close/>
                <a:moveTo>
                  <a:pt x="54991" y="543814"/>
                </a:moveTo>
                <a:lnTo>
                  <a:pt x="0" y="599567"/>
                </a:lnTo>
                <a:lnTo>
                  <a:pt x="8382" y="607949"/>
                </a:lnTo>
                <a:lnTo>
                  <a:pt x="63500" y="552831"/>
                </a:lnTo>
                <a:lnTo>
                  <a:pt x="55118" y="544449"/>
                </a:lnTo>
                <a:close/>
                <a:moveTo>
                  <a:pt x="54991" y="575945"/>
                </a:moveTo>
                <a:lnTo>
                  <a:pt x="0" y="631698"/>
                </a:lnTo>
                <a:lnTo>
                  <a:pt x="8382" y="640080"/>
                </a:lnTo>
                <a:lnTo>
                  <a:pt x="63500" y="585089"/>
                </a:lnTo>
                <a:lnTo>
                  <a:pt x="55118" y="576707"/>
                </a:lnTo>
                <a:close/>
                <a:moveTo>
                  <a:pt x="54991" y="608076"/>
                </a:moveTo>
                <a:lnTo>
                  <a:pt x="0" y="663956"/>
                </a:lnTo>
                <a:lnTo>
                  <a:pt x="8382" y="672338"/>
                </a:lnTo>
                <a:lnTo>
                  <a:pt x="63500" y="617220"/>
                </a:lnTo>
                <a:lnTo>
                  <a:pt x="55118" y="608838"/>
                </a:lnTo>
                <a:close/>
                <a:moveTo>
                  <a:pt x="54991" y="640207"/>
                </a:moveTo>
                <a:lnTo>
                  <a:pt x="0" y="696087"/>
                </a:lnTo>
                <a:lnTo>
                  <a:pt x="8382" y="704469"/>
                </a:lnTo>
                <a:lnTo>
                  <a:pt x="63500" y="649351"/>
                </a:lnTo>
                <a:lnTo>
                  <a:pt x="55118" y="640969"/>
                </a:lnTo>
                <a:close/>
                <a:moveTo>
                  <a:pt x="54991" y="672338"/>
                </a:moveTo>
                <a:lnTo>
                  <a:pt x="0" y="728218"/>
                </a:lnTo>
                <a:lnTo>
                  <a:pt x="8382" y="736600"/>
                </a:lnTo>
                <a:lnTo>
                  <a:pt x="63500" y="681609"/>
                </a:lnTo>
                <a:lnTo>
                  <a:pt x="55118" y="673100"/>
                </a:lnTo>
                <a:close/>
                <a:moveTo>
                  <a:pt x="54991" y="704469"/>
                </a:moveTo>
                <a:lnTo>
                  <a:pt x="0" y="760476"/>
                </a:lnTo>
                <a:lnTo>
                  <a:pt x="8382" y="768858"/>
                </a:lnTo>
                <a:lnTo>
                  <a:pt x="63500" y="713740"/>
                </a:lnTo>
                <a:lnTo>
                  <a:pt x="55118" y="705358"/>
                </a:lnTo>
                <a:close/>
                <a:moveTo>
                  <a:pt x="54991" y="736600"/>
                </a:moveTo>
                <a:lnTo>
                  <a:pt x="0" y="792607"/>
                </a:lnTo>
                <a:lnTo>
                  <a:pt x="8382" y="800989"/>
                </a:lnTo>
                <a:lnTo>
                  <a:pt x="63500" y="745871"/>
                </a:lnTo>
                <a:lnTo>
                  <a:pt x="55118" y="737489"/>
                </a:lnTo>
                <a:close/>
              </a:path>
            </a:pathLst>
          </a:custGeom>
          <a:solidFill>
            <a:srgbClr val="E5005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3A04FD-BFCD-CA8F-1642-D7BD8A390A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80151" y="5754799"/>
            <a:ext cx="1009006" cy="108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455BE7-B3C1-D6FD-05D5-81D277D7B3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0" b="3980"/>
          <a:stretch/>
        </p:blipFill>
        <p:spPr>
          <a:xfrm>
            <a:off x="0" y="0"/>
            <a:ext cx="5040000" cy="691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59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6836F7-CAB8-D669-17BE-4A846D522856}"/>
              </a:ext>
            </a:extLst>
          </p:cNvPr>
          <p:cNvSpPr/>
          <p:nvPr/>
        </p:nvSpPr>
        <p:spPr>
          <a:xfrm>
            <a:off x="0" y="-664"/>
            <a:ext cx="12192000" cy="360000"/>
          </a:xfrm>
          <a:prstGeom prst="rect">
            <a:avLst/>
          </a:prstGeom>
          <a:solidFill>
            <a:srgbClr val="952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40D1B07-F71F-5213-7C0B-5F1DA9710E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463" r="67962" b="5942"/>
          <a:stretch/>
        </p:blipFill>
        <p:spPr>
          <a:xfrm>
            <a:off x="720000" y="2151123"/>
            <a:ext cx="6559818" cy="412283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7F6AB7-56CD-6628-0D87-3D8A01857D2A}"/>
              </a:ext>
            </a:extLst>
          </p:cNvPr>
          <p:cNvCxnSpPr/>
          <p:nvPr/>
        </p:nvCxnSpPr>
        <p:spPr>
          <a:xfrm>
            <a:off x="8116478" y="-664"/>
            <a:ext cx="0" cy="6858664"/>
          </a:xfrm>
          <a:prstGeom prst="line">
            <a:avLst/>
          </a:prstGeom>
          <a:ln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278;gff1612be1e_0_0">
            <a:extLst>
              <a:ext uri="{FF2B5EF4-FFF2-40B4-BE49-F238E27FC236}">
                <a16:creationId xmlns:a16="http://schemas.microsoft.com/office/drawing/2014/main" id="{0FDED064-0F48-5809-16DB-EC5FF7DE79CA}"/>
              </a:ext>
            </a:extLst>
          </p:cNvPr>
          <p:cNvSpPr txBox="1"/>
          <p:nvPr/>
        </p:nvSpPr>
        <p:spPr>
          <a:xfrm>
            <a:off x="794790" y="625586"/>
            <a:ext cx="1080298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52456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YRE METHODOLOGY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95245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AE79EB-127F-895C-BC6A-7B7BEE89F916}"/>
              </a:ext>
            </a:extLst>
          </p:cNvPr>
          <p:cNvGrpSpPr/>
          <p:nvPr/>
        </p:nvGrpSpPr>
        <p:grpSpPr>
          <a:xfrm>
            <a:off x="8613872" y="1630478"/>
            <a:ext cx="2983906" cy="5966038"/>
            <a:chOff x="9676606" y="-1662388"/>
            <a:chExt cx="3351171" cy="8020765"/>
          </a:xfrm>
        </p:grpSpPr>
        <p:sp>
          <p:nvSpPr>
            <p:cNvPr id="8" name="Google Shape;281;gff1612be1e_0_0">
              <a:extLst>
                <a:ext uri="{FF2B5EF4-FFF2-40B4-BE49-F238E27FC236}">
                  <a16:creationId xmlns:a16="http://schemas.microsoft.com/office/drawing/2014/main" id="{B3F38A5C-BA88-1756-C9B3-A95B6797ECE1}"/>
                </a:ext>
              </a:extLst>
            </p:cNvPr>
            <p:cNvSpPr txBox="1"/>
            <p:nvPr/>
          </p:nvSpPr>
          <p:spPr>
            <a:xfrm>
              <a:off x="10269728" y="5837020"/>
              <a:ext cx="53365" cy="5213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281;gff1612be1e_0_0">
              <a:extLst>
                <a:ext uri="{FF2B5EF4-FFF2-40B4-BE49-F238E27FC236}">
                  <a16:creationId xmlns:a16="http://schemas.microsoft.com/office/drawing/2014/main" id="{0535B856-DC84-8CFD-BBE5-3041166BFB34}"/>
                </a:ext>
              </a:extLst>
            </p:cNvPr>
            <p:cNvSpPr txBox="1"/>
            <p:nvPr/>
          </p:nvSpPr>
          <p:spPr>
            <a:xfrm>
              <a:off x="10269728" y="5837018"/>
              <a:ext cx="53365" cy="5213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ED47957-BBE4-089F-1F7B-559FB6697171}"/>
                </a:ext>
              </a:extLst>
            </p:cNvPr>
            <p:cNvSpPr/>
            <p:nvPr/>
          </p:nvSpPr>
          <p:spPr>
            <a:xfrm>
              <a:off x="9676606" y="-1662388"/>
              <a:ext cx="3351171" cy="1319793"/>
            </a:xfrm>
            <a:prstGeom prst="rect">
              <a:avLst/>
            </a:prstGeom>
            <a:solidFill>
              <a:srgbClr val="952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Investigate a local issue following set criteria​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63D8904-F932-DF6D-A00D-D073C871D3D0}"/>
                </a:ext>
              </a:extLst>
            </p:cNvPr>
            <p:cNvSpPr/>
            <p:nvPr/>
          </p:nvSpPr>
          <p:spPr>
            <a:xfrm>
              <a:off x="9676606" y="3127620"/>
              <a:ext cx="3351170" cy="1358419"/>
            </a:xfrm>
            <a:prstGeom prst="rect">
              <a:avLst/>
            </a:prstGeom>
            <a:solidFill>
              <a:srgbClr val="952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Disseminate to educate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9D86A4E-4AF7-09C8-89D3-D2B4256DDB30}"/>
                </a:ext>
              </a:extLst>
            </p:cNvPr>
            <p:cNvSpPr/>
            <p:nvPr/>
          </p:nvSpPr>
          <p:spPr>
            <a:xfrm>
              <a:off x="9676607" y="1537143"/>
              <a:ext cx="3351169" cy="1315593"/>
            </a:xfrm>
            <a:prstGeom prst="rect">
              <a:avLst/>
            </a:prstGeom>
            <a:solidFill>
              <a:srgbClr val="952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Create a journalistic piece: article, photo or short video​</a:t>
              </a:r>
            </a:p>
          </p:txBody>
        </p:sp>
      </p:grpSp>
      <p:sp>
        <p:nvSpPr>
          <p:cNvPr id="12" name="Google Shape;276;gff1612be1e_0_0">
            <a:extLst>
              <a:ext uri="{FF2B5EF4-FFF2-40B4-BE49-F238E27FC236}">
                <a16:creationId xmlns:a16="http://schemas.microsoft.com/office/drawing/2014/main" id="{10ECD203-67B6-DD78-52A5-450881D7C618}"/>
              </a:ext>
            </a:extLst>
          </p:cNvPr>
          <p:cNvSpPr/>
          <p:nvPr/>
        </p:nvSpPr>
        <p:spPr>
          <a:xfrm>
            <a:off x="720000" y="-664"/>
            <a:ext cx="49117" cy="540000"/>
          </a:xfrm>
          <a:custGeom>
            <a:avLst/>
            <a:gdLst/>
            <a:ahLst/>
            <a:cxnLst/>
            <a:rect l="l" t="t" r="r" b="b"/>
            <a:pathLst>
              <a:path w="63500" h="800989" extrusionOk="0">
                <a:moveTo>
                  <a:pt x="20447" y="0"/>
                </a:moveTo>
                <a:lnTo>
                  <a:pt x="0" y="20447"/>
                </a:lnTo>
                <a:lnTo>
                  <a:pt x="8382" y="28829"/>
                </a:lnTo>
                <a:lnTo>
                  <a:pt x="37211" y="0"/>
                </a:lnTo>
                <a:close/>
                <a:moveTo>
                  <a:pt x="52578" y="0"/>
                </a:moveTo>
                <a:lnTo>
                  <a:pt x="0" y="52578"/>
                </a:lnTo>
                <a:lnTo>
                  <a:pt x="8382" y="60960"/>
                </a:lnTo>
                <a:lnTo>
                  <a:pt x="63500" y="5969"/>
                </a:lnTo>
                <a:lnTo>
                  <a:pt x="57531" y="0"/>
                </a:lnTo>
                <a:close/>
                <a:moveTo>
                  <a:pt x="54991" y="29718"/>
                </a:moveTo>
                <a:lnTo>
                  <a:pt x="0" y="84836"/>
                </a:lnTo>
                <a:lnTo>
                  <a:pt x="8382" y="93218"/>
                </a:lnTo>
                <a:lnTo>
                  <a:pt x="63500" y="38100"/>
                </a:lnTo>
                <a:lnTo>
                  <a:pt x="55118" y="29718"/>
                </a:lnTo>
                <a:close/>
                <a:moveTo>
                  <a:pt x="54991" y="61849"/>
                </a:moveTo>
                <a:lnTo>
                  <a:pt x="0" y="116967"/>
                </a:lnTo>
                <a:lnTo>
                  <a:pt x="8382" y="125349"/>
                </a:lnTo>
                <a:lnTo>
                  <a:pt x="63500" y="70231"/>
                </a:lnTo>
                <a:lnTo>
                  <a:pt x="55118" y="61849"/>
                </a:lnTo>
                <a:close/>
                <a:moveTo>
                  <a:pt x="54991" y="93980"/>
                </a:moveTo>
                <a:lnTo>
                  <a:pt x="0" y="149098"/>
                </a:lnTo>
                <a:lnTo>
                  <a:pt x="8382" y="157480"/>
                </a:lnTo>
                <a:lnTo>
                  <a:pt x="63500" y="102489"/>
                </a:lnTo>
                <a:lnTo>
                  <a:pt x="55118" y="94107"/>
                </a:lnTo>
                <a:close/>
                <a:moveTo>
                  <a:pt x="54991" y="126111"/>
                </a:moveTo>
                <a:lnTo>
                  <a:pt x="0" y="181356"/>
                </a:lnTo>
                <a:lnTo>
                  <a:pt x="8382" y="189738"/>
                </a:lnTo>
                <a:lnTo>
                  <a:pt x="63500" y="134620"/>
                </a:lnTo>
                <a:lnTo>
                  <a:pt x="55118" y="126238"/>
                </a:lnTo>
                <a:close/>
                <a:moveTo>
                  <a:pt x="54991" y="158242"/>
                </a:moveTo>
                <a:lnTo>
                  <a:pt x="0" y="213487"/>
                </a:lnTo>
                <a:lnTo>
                  <a:pt x="8382" y="221869"/>
                </a:lnTo>
                <a:lnTo>
                  <a:pt x="63500" y="166751"/>
                </a:lnTo>
                <a:lnTo>
                  <a:pt x="55118" y="158369"/>
                </a:lnTo>
                <a:close/>
                <a:moveTo>
                  <a:pt x="54991" y="190373"/>
                </a:moveTo>
                <a:lnTo>
                  <a:pt x="0" y="245618"/>
                </a:lnTo>
                <a:lnTo>
                  <a:pt x="8382" y="254000"/>
                </a:lnTo>
                <a:lnTo>
                  <a:pt x="63500" y="199009"/>
                </a:lnTo>
                <a:lnTo>
                  <a:pt x="55118" y="190627"/>
                </a:lnTo>
                <a:close/>
                <a:moveTo>
                  <a:pt x="54991" y="222504"/>
                </a:moveTo>
                <a:lnTo>
                  <a:pt x="0" y="277876"/>
                </a:lnTo>
                <a:lnTo>
                  <a:pt x="8382" y="286258"/>
                </a:lnTo>
                <a:lnTo>
                  <a:pt x="63500" y="231140"/>
                </a:lnTo>
                <a:lnTo>
                  <a:pt x="55118" y="222758"/>
                </a:lnTo>
                <a:close/>
                <a:moveTo>
                  <a:pt x="54991" y="254635"/>
                </a:moveTo>
                <a:lnTo>
                  <a:pt x="0" y="310007"/>
                </a:lnTo>
                <a:lnTo>
                  <a:pt x="8382" y="318389"/>
                </a:lnTo>
                <a:lnTo>
                  <a:pt x="63500" y="263271"/>
                </a:lnTo>
                <a:lnTo>
                  <a:pt x="55118" y="254889"/>
                </a:lnTo>
                <a:close/>
                <a:moveTo>
                  <a:pt x="54991" y="286766"/>
                </a:moveTo>
                <a:lnTo>
                  <a:pt x="0" y="342138"/>
                </a:lnTo>
                <a:lnTo>
                  <a:pt x="8382" y="350520"/>
                </a:lnTo>
                <a:lnTo>
                  <a:pt x="63500" y="295529"/>
                </a:lnTo>
                <a:lnTo>
                  <a:pt x="55118" y="287147"/>
                </a:lnTo>
                <a:close/>
                <a:moveTo>
                  <a:pt x="54991" y="318897"/>
                </a:moveTo>
                <a:lnTo>
                  <a:pt x="0" y="374396"/>
                </a:lnTo>
                <a:lnTo>
                  <a:pt x="8382" y="382778"/>
                </a:lnTo>
                <a:lnTo>
                  <a:pt x="63500" y="327660"/>
                </a:lnTo>
                <a:lnTo>
                  <a:pt x="55118" y="319278"/>
                </a:lnTo>
                <a:close/>
                <a:moveTo>
                  <a:pt x="54991" y="351028"/>
                </a:moveTo>
                <a:lnTo>
                  <a:pt x="0" y="406527"/>
                </a:lnTo>
                <a:lnTo>
                  <a:pt x="8382" y="414909"/>
                </a:lnTo>
                <a:lnTo>
                  <a:pt x="63500" y="359791"/>
                </a:lnTo>
                <a:lnTo>
                  <a:pt x="55118" y="351409"/>
                </a:lnTo>
                <a:close/>
                <a:moveTo>
                  <a:pt x="54991" y="383159"/>
                </a:moveTo>
                <a:lnTo>
                  <a:pt x="0" y="438658"/>
                </a:lnTo>
                <a:lnTo>
                  <a:pt x="8382" y="447040"/>
                </a:lnTo>
                <a:lnTo>
                  <a:pt x="63500" y="392049"/>
                </a:lnTo>
                <a:lnTo>
                  <a:pt x="55118" y="383667"/>
                </a:lnTo>
                <a:close/>
                <a:moveTo>
                  <a:pt x="54991" y="415290"/>
                </a:moveTo>
                <a:lnTo>
                  <a:pt x="0" y="470916"/>
                </a:lnTo>
                <a:lnTo>
                  <a:pt x="8382" y="479298"/>
                </a:lnTo>
                <a:lnTo>
                  <a:pt x="63500" y="424180"/>
                </a:lnTo>
                <a:lnTo>
                  <a:pt x="55118" y="415798"/>
                </a:lnTo>
                <a:close/>
                <a:moveTo>
                  <a:pt x="54991" y="447421"/>
                </a:moveTo>
                <a:lnTo>
                  <a:pt x="0" y="503047"/>
                </a:lnTo>
                <a:lnTo>
                  <a:pt x="8382" y="511429"/>
                </a:lnTo>
                <a:lnTo>
                  <a:pt x="63500" y="456311"/>
                </a:lnTo>
                <a:lnTo>
                  <a:pt x="55118" y="447929"/>
                </a:lnTo>
                <a:close/>
                <a:moveTo>
                  <a:pt x="54991" y="479552"/>
                </a:moveTo>
                <a:lnTo>
                  <a:pt x="0" y="535178"/>
                </a:lnTo>
                <a:lnTo>
                  <a:pt x="8382" y="543560"/>
                </a:lnTo>
                <a:lnTo>
                  <a:pt x="63500" y="488569"/>
                </a:lnTo>
                <a:lnTo>
                  <a:pt x="55118" y="480187"/>
                </a:lnTo>
                <a:close/>
                <a:moveTo>
                  <a:pt x="54991" y="511683"/>
                </a:moveTo>
                <a:lnTo>
                  <a:pt x="0" y="567436"/>
                </a:lnTo>
                <a:lnTo>
                  <a:pt x="8382" y="575818"/>
                </a:lnTo>
                <a:lnTo>
                  <a:pt x="63500" y="520700"/>
                </a:lnTo>
                <a:lnTo>
                  <a:pt x="55118" y="512318"/>
                </a:lnTo>
                <a:close/>
                <a:moveTo>
                  <a:pt x="54991" y="543814"/>
                </a:moveTo>
                <a:lnTo>
                  <a:pt x="0" y="599567"/>
                </a:lnTo>
                <a:lnTo>
                  <a:pt x="8382" y="607949"/>
                </a:lnTo>
                <a:lnTo>
                  <a:pt x="63500" y="552831"/>
                </a:lnTo>
                <a:lnTo>
                  <a:pt x="55118" y="544449"/>
                </a:lnTo>
                <a:close/>
                <a:moveTo>
                  <a:pt x="54991" y="575945"/>
                </a:moveTo>
                <a:lnTo>
                  <a:pt x="0" y="631698"/>
                </a:lnTo>
                <a:lnTo>
                  <a:pt x="8382" y="640080"/>
                </a:lnTo>
                <a:lnTo>
                  <a:pt x="63500" y="585089"/>
                </a:lnTo>
                <a:lnTo>
                  <a:pt x="55118" y="576707"/>
                </a:lnTo>
                <a:close/>
                <a:moveTo>
                  <a:pt x="54991" y="608076"/>
                </a:moveTo>
                <a:lnTo>
                  <a:pt x="0" y="663956"/>
                </a:lnTo>
                <a:lnTo>
                  <a:pt x="8382" y="672338"/>
                </a:lnTo>
                <a:lnTo>
                  <a:pt x="63500" y="617220"/>
                </a:lnTo>
                <a:lnTo>
                  <a:pt x="55118" y="608838"/>
                </a:lnTo>
                <a:close/>
                <a:moveTo>
                  <a:pt x="54991" y="640207"/>
                </a:moveTo>
                <a:lnTo>
                  <a:pt x="0" y="696087"/>
                </a:lnTo>
                <a:lnTo>
                  <a:pt x="8382" y="704469"/>
                </a:lnTo>
                <a:lnTo>
                  <a:pt x="63500" y="649351"/>
                </a:lnTo>
                <a:lnTo>
                  <a:pt x="55118" y="640969"/>
                </a:lnTo>
                <a:close/>
                <a:moveTo>
                  <a:pt x="54991" y="672338"/>
                </a:moveTo>
                <a:lnTo>
                  <a:pt x="0" y="728218"/>
                </a:lnTo>
                <a:lnTo>
                  <a:pt x="8382" y="736600"/>
                </a:lnTo>
                <a:lnTo>
                  <a:pt x="63500" y="681609"/>
                </a:lnTo>
                <a:lnTo>
                  <a:pt x="55118" y="673100"/>
                </a:lnTo>
                <a:close/>
                <a:moveTo>
                  <a:pt x="54991" y="704469"/>
                </a:moveTo>
                <a:lnTo>
                  <a:pt x="0" y="760476"/>
                </a:lnTo>
                <a:lnTo>
                  <a:pt x="8382" y="768858"/>
                </a:lnTo>
                <a:lnTo>
                  <a:pt x="63500" y="713740"/>
                </a:lnTo>
                <a:lnTo>
                  <a:pt x="55118" y="705358"/>
                </a:lnTo>
                <a:close/>
                <a:moveTo>
                  <a:pt x="54991" y="736600"/>
                </a:moveTo>
                <a:lnTo>
                  <a:pt x="0" y="792607"/>
                </a:lnTo>
                <a:lnTo>
                  <a:pt x="8382" y="800989"/>
                </a:lnTo>
                <a:lnTo>
                  <a:pt x="63500" y="745871"/>
                </a:lnTo>
                <a:lnTo>
                  <a:pt x="55118" y="737489"/>
                </a:lnTo>
                <a:close/>
              </a:path>
            </a:pathLst>
          </a:custGeom>
          <a:solidFill>
            <a:srgbClr val="E5005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0A8A16-718A-6771-5D06-3F9F04531C8E}"/>
              </a:ext>
            </a:extLst>
          </p:cNvPr>
          <p:cNvSpPr/>
          <p:nvPr/>
        </p:nvSpPr>
        <p:spPr>
          <a:xfrm>
            <a:off x="8620017" y="2816637"/>
            <a:ext cx="2983906" cy="978570"/>
          </a:xfrm>
          <a:prstGeom prst="rect">
            <a:avLst/>
          </a:prstGeom>
          <a:solidFill>
            <a:srgbClr val="952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Research</a:t>
            </a:r>
            <a:r>
              <a:rPr lang="en-US" sz="14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solution</a:t>
            </a:r>
          </a:p>
        </p:txBody>
      </p:sp>
    </p:spTree>
    <p:extLst>
      <p:ext uri="{BB962C8B-B14F-4D97-AF65-F5344CB8AC3E}">
        <p14:creationId xmlns:p14="http://schemas.microsoft.com/office/powerpoint/2010/main" val="2628758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F8493E-A60E-3011-6E69-2C4858BB45E4}"/>
              </a:ext>
            </a:extLst>
          </p:cNvPr>
          <p:cNvSpPr/>
          <p:nvPr/>
        </p:nvSpPr>
        <p:spPr>
          <a:xfrm>
            <a:off x="0" y="-664"/>
            <a:ext cx="12192000" cy="360000"/>
          </a:xfrm>
          <a:prstGeom prst="rect">
            <a:avLst/>
          </a:prstGeom>
          <a:solidFill>
            <a:srgbClr val="952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8" name="Google Shape;278;gff1612be1e_0_0"/>
          <p:cNvSpPr txBox="1"/>
          <p:nvPr/>
        </p:nvSpPr>
        <p:spPr>
          <a:xfrm>
            <a:off x="5363506" y="623892"/>
            <a:ext cx="6828493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srgbClr val="952456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YRE INTERNATIONAL COMPETITION</a:t>
            </a:r>
          </a:p>
        </p:txBody>
      </p:sp>
      <p:sp>
        <p:nvSpPr>
          <p:cNvPr id="281" name="Google Shape;281;gff1612be1e_0_0"/>
          <p:cNvSpPr txBox="1"/>
          <p:nvPr/>
        </p:nvSpPr>
        <p:spPr>
          <a:xfrm>
            <a:off x="10501651" y="6335020"/>
            <a:ext cx="53365" cy="195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7F6AB7-56CD-6628-0D87-3D8A01857D2A}"/>
              </a:ext>
            </a:extLst>
          </p:cNvPr>
          <p:cNvCxnSpPr/>
          <p:nvPr/>
        </p:nvCxnSpPr>
        <p:spPr>
          <a:xfrm>
            <a:off x="8116478" y="-664"/>
            <a:ext cx="0" cy="6858664"/>
          </a:xfrm>
          <a:prstGeom prst="line">
            <a:avLst/>
          </a:prstGeom>
          <a:ln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276;gff1612be1e_0_0">
            <a:extLst>
              <a:ext uri="{FF2B5EF4-FFF2-40B4-BE49-F238E27FC236}">
                <a16:creationId xmlns:a16="http://schemas.microsoft.com/office/drawing/2014/main" id="{64CE57E0-1530-DA53-E72C-7C90496EDDCE}"/>
              </a:ext>
            </a:extLst>
          </p:cNvPr>
          <p:cNvSpPr/>
          <p:nvPr/>
        </p:nvSpPr>
        <p:spPr>
          <a:xfrm>
            <a:off x="5314391" y="-2072"/>
            <a:ext cx="49117" cy="540000"/>
          </a:xfrm>
          <a:custGeom>
            <a:avLst/>
            <a:gdLst/>
            <a:ahLst/>
            <a:cxnLst/>
            <a:rect l="l" t="t" r="r" b="b"/>
            <a:pathLst>
              <a:path w="63500" h="800989" extrusionOk="0">
                <a:moveTo>
                  <a:pt x="20447" y="0"/>
                </a:moveTo>
                <a:lnTo>
                  <a:pt x="0" y="20447"/>
                </a:lnTo>
                <a:lnTo>
                  <a:pt x="8382" y="28829"/>
                </a:lnTo>
                <a:lnTo>
                  <a:pt x="37211" y="0"/>
                </a:lnTo>
                <a:close/>
                <a:moveTo>
                  <a:pt x="52578" y="0"/>
                </a:moveTo>
                <a:lnTo>
                  <a:pt x="0" y="52578"/>
                </a:lnTo>
                <a:lnTo>
                  <a:pt x="8382" y="60960"/>
                </a:lnTo>
                <a:lnTo>
                  <a:pt x="63500" y="5969"/>
                </a:lnTo>
                <a:lnTo>
                  <a:pt x="57531" y="0"/>
                </a:lnTo>
                <a:close/>
                <a:moveTo>
                  <a:pt x="54991" y="29718"/>
                </a:moveTo>
                <a:lnTo>
                  <a:pt x="0" y="84836"/>
                </a:lnTo>
                <a:lnTo>
                  <a:pt x="8382" y="93218"/>
                </a:lnTo>
                <a:lnTo>
                  <a:pt x="63500" y="38100"/>
                </a:lnTo>
                <a:lnTo>
                  <a:pt x="55118" y="29718"/>
                </a:lnTo>
                <a:close/>
                <a:moveTo>
                  <a:pt x="54991" y="61849"/>
                </a:moveTo>
                <a:lnTo>
                  <a:pt x="0" y="116967"/>
                </a:lnTo>
                <a:lnTo>
                  <a:pt x="8382" y="125349"/>
                </a:lnTo>
                <a:lnTo>
                  <a:pt x="63500" y="70231"/>
                </a:lnTo>
                <a:lnTo>
                  <a:pt x="55118" y="61849"/>
                </a:lnTo>
                <a:close/>
                <a:moveTo>
                  <a:pt x="54991" y="93980"/>
                </a:moveTo>
                <a:lnTo>
                  <a:pt x="0" y="149098"/>
                </a:lnTo>
                <a:lnTo>
                  <a:pt x="8382" y="157480"/>
                </a:lnTo>
                <a:lnTo>
                  <a:pt x="63500" y="102489"/>
                </a:lnTo>
                <a:lnTo>
                  <a:pt x="55118" y="94107"/>
                </a:lnTo>
                <a:close/>
                <a:moveTo>
                  <a:pt x="54991" y="126111"/>
                </a:moveTo>
                <a:lnTo>
                  <a:pt x="0" y="181356"/>
                </a:lnTo>
                <a:lnTo>
                  <a:pt x="8382" y="189738"/>
                </a:lnTo>
                <a:lnTo>
                  <a:pt x="63500" y="134620"/>
                </a:lnTo>
                <a:lnTo>
                  <a:pt x="55118" y="126238"/>
                </a:lnTo>
                <a:close/>
                <a:moveTo>
                  <a:pt x="54991" y="158242"/>
                </a:moveTo>
                <a:lnTo>
                  <a:pt x="0" y="213487"/>
                </a:lnTo>
                <a:lnTo>
                  <a:pt x="8382" y="221869"/>
                </a:lnTo>
                <a:lnTo>
                  <a:pt x="63500" y="166751"/>
                </a:lnTo>
                <a:lnTo>
                  <a:pt x="55118" y="158369"/>
                </a:lnTo>
                <a:close/>
                <a:moveTo>
                  <a:pt x="54991" y="190373"/>
                </a:moveTo>
                <a:lnTo>
                  <a:pt x="0" y="245618"/>
                </a:lnTo>
                <a:lnTo>
                  <a:pt x="8382" y="254000"/>
                </a:lnTo>
                <a:lnTo>
                  <a:pt x="63500" y="199009"/>
                </a:lnTo>
                <a:lnTo>
                  <a:pt x="55118" y="190627"/>
                </a:lnTo>
                <a:close/>
                <a:moveTo>
                  <a:pt x="54991" y="222504"/>
                </a:moveTo>
                <a:lnTo>
                  <a:pt x="0" y="277876"/>
                </a:lnTo>
                <a:lnTo>
                  <a:pt x="8382" y="286258"/>
                </a:lnTo>
                <a:lnTo>
                  <a:pt x="63500" y="231140"/>
                </a:lnTo>
                <a:lnTo>
                  <a:pt x="55118" y="222758"/>
                </a:lnTo>
                <a:close/>
                <a:moveTo>
                  <a:pt x="54991" y="254635"/>
                </a:moveTo>
                <a:lnTo>
                  <a:pt x="0" y="310007"/>
                </a:lnTo>
                <a:lnTo>
                  <a:pt x="8382" y="318389"/>
                </a:lnTo>
                <a:lnTo>
                  <a:pt x="63500" y="263271"/>
                </a:lnTo>
                <a:lnTo>
                  <a:pt x="55118" y="254889"/>
                </a:lnTo>
                <a:close/>
                <a:moveTo>
                  <a:pt x="54991" y="286766"/>
                </a:moveTo>
                <a:lnTo>
                  <a:pt x="0" y="342138"/>
                </a:lnTo>
                <a:lnTo>
                  <a:pt x="8382" y="350520"/>
                </a:lnTo>
                <a:lnTo>
                  <a:pt x="63500" y="295529"/>
                </a:lnTo>
                <a:lnTo>
                  <a:pt x="55118" y="287147"/>
                </a:lnTo>
                <a:close/>
                <a:moveTo>
                  <a:pt x="54991" y="318897"/>
                </a:moveTo>
                <a:lnTo>
                  <a:pt x="0" y="374396"/>
                </a:lnTo>
                <a:lnTo>
                  <a:pt x="8382" y="382778"/>
                </a:lnTo>
                <a:lnTo>
                  <a:pt x="63500" y="327660"/>
                </a:lnTo>
                <a:lnTo>
                  <a:pt x="55118" y="319278"/>
                </a:lnTo>
                <a:close/>
                <a:moveTo>
                  <a:pt x="54991" y="351028"/>
                </a:moveTo>
                <a:lnTo>
                  <a:pt x="0" y="406527"/>
                </a:lnTo>
                <a:lnTo>
                  <a:pt x="8382" y="414909"/>
                </a:lnTo>
                <a:lnTo>
                  <a:pt x="63500" y="359791"/>
                </a:lnTo>
                <a:lnTo>
                  <a:pt x="55118" y="351409"/>
                </a:lnTo>
                <a:close/>
                <a:moveTo>
                  <a:pt x="54991" y="383159"/>
                </a:moveTo>
                <a:lnTo>
                  <a:pt x="0" y="438658"/>
                </a:lnTo>
                <a:lnTo>
                  <a:pt x="8382" y="447040"/>
                </a:lnTo>
                <a:lnTo>
                  <a:pt x="63500" y="392049"/>
                </a:lnTo>
                <a:lnTo>
                  <a:pt x="55118" y="383667"/>
                </a:lnTo>
                <a:close/>
                <a:moveTo>
                  <a:pt x="54991" y="415290"/>
                </a:moveTo>
                <a:lnTo>
                  <a:pt x="0" y="470916"/>
                </a:lnTo>
                <a:lnTo>
                  <a:pt x="8382" y="479298"/>
                </a:lnTo>
                <a:lnTo>
                  <a:pt x="63500" y="424180"/>
                </a:lnTo>
                <a:lnTo>
                  <a:pt x="55118" y="415798"/>
                </a:lnTo>
                <a:close/>
                <a:moveTo>
                  <a:pt x="54991" y="447421"/>
                </a:moveTo>
                <a:lnTo>
                  <a:pt x="0" y="503047"/>
                </a:lnTo>
                <a:lnTo>
                  <a:pt x="8382" y="511429"/>
                </a:lnTo>
                <a:lnTo>
                  <a:pt x="63500" y="456311"/>
                </a:lnTo>
                <a:lnTo>
                  <a:pt x="55118" y="447929"/>
                </a:lnTo>
                <a:close/>
                <a:moveTo>
                  <a:pt x="54991" y="479552"/>
                </a:moveTo>
                <a:lnTo>
                  <a:pt x="0" y="535178"/>
                </a:lnTo>
                <a:lnTo>
                  <a:pt x="8382" y="543560"/>
                </a:lnTo>
                <a:lnTo>
                  <a:pt x="63500" y="488569"/>
                </a:lnTo>
                <a:lnTo>
                  <a:pt x="55118" y="480187"/>
                </a:lnTo>
                <a:close/>
                <a:moveTo>
                  <a:pt x="54991" y="511683"/>
                </a:moveTo>
                <a:lnTo>
                  <a:pt x="0" y="567436"/>
                </a:lnTo>
                <a:lnTo>
                  <a:pt x="8382" y="575818"/>
                </a:lnTo>
                <a:lnTo>
                  <a:pt x="63500" y="520700"/>
                </a:lnTo>
                <a:lnTo>
                  <a:pt x="55118" y="512318"/>
                </a:lnTo>
                <a:close/>
                <a:moveTo>
                  <a:pt x="54991" y="543814"/>
                </a:moveTo>
                <a:lnTo>
                  <a:pt x="0" y="599567"/>
                </a:lnTo>
                <a:lnTo>
                  <a:pt x="8382" y="607949"/>
                </a:lnTo>
                <a:lnTo>
                  <a:pt x="63500" y="552831"/>
                </a:lnTo>
                <a:lnTo>
                  <a:pt x="55118" y="544449"/>
                </a:lnTo>
                <a:close/>
                <a:moveTo>
                  <a:pt x="54991" y="575945"/>
                </a:moveTo>
                <a:lnTo>
                  <a:pt x="0" y="631698"/>
                </a:lnTo>
                <a:lnTo>
                  <a:pt x="8382" y="640080"/>
                </a:lnTo>
                <a:lnTo>
                  <a:pt x="63500" y="585089"/>
                </a:lnTo>
                <a:lnTo>
                  <a:pt x="55118" y="576707"/>
                </a:lnTo>
                <a:close/>
                <a:moveTo>
                  <a:pt x="54991" y="608076"/>
                </a:moveTo>
                <a:lnTo>
                  <a:pt x="0" y="663956"/>
                </a:lnTo>
                <a:lnTo>
                  <a:pt x="8382" y="672338"/>
                </a:lnTo>
                <a:lnTo>
                  <a:pt x="63500" y="617220"/>
                </a:lnTo>
                <a:lnTo>
                  <a:pt x="55118" y="608838"/>
                </a:lnTo>
                <a:close/>
                <a:moveTo>
                  <a:pt x="54991" y="640207"/>
                </a:moveTo>
                <a:lnTo>
                  <a:pt x="0" y="696087"/>
                </a:lnTo>
                <a:lnTo>
                  <a:pt x="8382" y="704469"/>
                </a:lnTo>
                <a:lnTo>
                  <a:pt x="63500" y="649351"/>
                </a:lnTo>
                <a:lnTo>
                  <a:pt x="55118" y="640969"/>
                </a:lnTo>
                <a:close/>
                <a:moveTo>
                  <a:pt x="54991" y="672338"/>
                </a:moveTo>
                <a:lnTo>
                  <a:pt x="0" y="728218"/>
                </a:lnTo>
                <a:lnTo>
                  <a:pt x="8382" y="736600"/>
                </a:lnTo>
                <a:lnTo>
                  <a:pt x="63500" y="681609"/>
                </a:lnTo>
                <a:lnTo>
                  <a:pt x="55118" y="673100"/>
                </a:lnTo>
                <a:close/>
                <a:moveTo>
                  <a:pt x="54991" y="704469"/>
                </a:moveTo>
                <a:lnTo>
                  <a:pt x="0" y="760476"/>
                </a:lnTo>
                <a:lnTo>
                  <a:pt x="8382" y="768858"/>
                </a:lnTo>
                <a:lnTo>
                  <a:pt x="63500" y="713740"/>
                </a:lnTo>
                <a:lnTo>
                  <a:pt x="55118" y="705358"/>
                </a:lnTo>
                <a:close/>
                <a:moveTo>
                  <a:pt x="54991" y="736600"/>
                </a:moveTo>
                <a:lnTo>
                  <a:pt x="0" y="792607"/>
                </a:lnTo>
                <a:lnTo>
                  <a:pt x="8382" y="800989"/>
                </a:lnTo>
                <a:lnTo>
                  <a:pt x="63500" y="745871"/>
                </a:lnTo>
                <a:lnTo>
                  <a:pt x="55118" y="737489"/>
                </a:lnTo>
                <a:close/>
              </a:path>
            </a:pathLst>
          </a:custGeom>
          <a:solidFill>
            <a:srgbClr val="E5005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3A04FD-BFCD-CA8F-1642-D7BD8A390A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80151" y="5754799"/>
            <a:ext cx="1009006" cy="108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569FCB-B43F-75D5-8252-7DD12218E145}"/>
              </a:ext>
            </a:extLst>
          </p:cNvPr>
          <p:cNvSpPr txBox="1"/>
          <p:nvPr/>
        </p:nvSpPr>
        <p:spPr>
          <a:xfrm>
            <a:off x="5363507" y="2024423"/>
            <a:ext cx="477402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National winning entries compete in the YRE International Competition​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Participants: aged 11- 25 (participating alone or through their school, college, university or youth group)​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Three categories: articles, videos and photographs.</a:t>
            </a:r>
          </a:p>
          <a:p>
            <a:endParaRPr lang="en-GB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455BE7-B3C1-D6FD-05D5-81D277D7B3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5" r="25715"/>
          <a:stretch/>
        </p:blipFill>
        <p:spPr>
          <a:xfrm>
            <a:off x="0" y="0"/>
            <a:ext cx="5040000" cy="691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22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00CA3B-0663-ABA9-A093-C48B9AF39423}"/>
              </a:ext>
            </a:extLst>
          </p:cNvPr>
          <p:cNvSpPr/>
          <p:nvPr/>
        </p:nvSpPr>
        <p:spPr>
          <a:xfrm>
            <a:off x="0" y="-664"/>
            <a:ext cx="12192000" cy="360000"/>
          </a:xfrm>
          <a:prstGeom prst="rect">
            <a:avLst/>
          </a:prstGeom>
          <a:solidFill>
            <a:srgbClr val="952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Google Shape;278;gff1612be1e_0_0"/>
          <p:cNvSpPr txBox="1"/>
          <p:nvPr/>
        </p:nvSpPr>
        <p:spPr>
          <a:xfrm>
            <a:off x="5363508" y="590421"/>
            <a:ext cx="662250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dirty="0">
                <a:solidFill>
                  <a:srgbClr val="952456"/>
                </a:solidFill>
                <a:latin typeface="Lato"/>
                <a:ea typeface="Lato"/>
                <a:cs typeface="Lato"/>
              </a:rPr>
              <a:t>INTERNATIONAL COMPETITION</a:t>
            </a:r>
            <a:endParaRPr kumimoji="0" lang="fr-FR" sz="3400" b="0" i="0" u="none" strike="noStrike" kern="1200" cap="none" spc="0" normalizeH="0" baseline="0" noProof="0" dirty="0">
              <a:ln>
                <a:noFill/>
              </a:ln>
              <a:solidFill>
                <a:srgbClr val="95245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1" name="Google Shape;281;gff1612be1e_0_0"/>
          <p:cNvSpPr txBox="1"/>
          <p:nvPr/>
        </p:nvSpPr>
        <p:spPr>
          <a:xfrm>
            <a:off x="10501651" y="6335020"/>
            <a:ext cx="53365" cy="195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276;gff1612be1e_0_0">
            <a:extLst>
              <a:ext uri="{FF2B5EF4-FFF2-40B4-BE49-F238E27FC236}">
                <a16:creationId xmlns:a16="http://schemas.microsoft.com/office/drawing/2014/main" id="{CE924F9A-A1C0-D56C-76F8-3D77BC6C6E0D}"/>
              </a:ext>
            </a:extLst>
          </p:cNvPr>
          <p:cNvSpPr/>
          <p:nvPr/>
        </p:nvSpPr>
        <p:spPr>
          <a:xfrm>
            <a:off x="725543" y="-664"/>
            <a:ext cx="49117" cy="720000"/>
          </a:xfrm>
          <a:custGeom>
            <a:avLst/>
            <a:gdLst/>
            <a:ahLst/>
            <a:cxnLst/>
            <a:rect l="l" t="t" r="r" b="b"/>
            <a:pathLst>
              <a:path w="63500" h="800989" extrusionOk="0">
                <a:moveTo>
                  <a:pt x="20447" y="0"/>
                </a:moveTo>
                <a:lnTo>
                  <a:pt x="0" y="20447"/>
                </a:lnTo>
                <a:lnTo>
                  <a:pt x="8382" y="28829"/>
                </a:lnTo>
                <a:lnTo>
                  <a:pt x="37211" y="0"/>
                </a:lnTo>
                <a:close/>
                <a:moveTo>
                  <a:pt x="52578" y="0"/>
                </a:moveTo>
                <a:lnTo>
                  <a:pt x="0" y="52578"/>
                </a:lnTo>
                <a:lnTo>
                  <a:pt x="8382" y="60960"/>
                </a:lnTo>
                <a:lnTo>
                  <a:pt x="63500" y="5969"/>
                </a:lnTo>
                <a:lnTo>
                  <a:pt x="57531" y="0"/>
                </a:lnTo>
                <a:close/>
                <a:moveTo>
                  <a:pt x="54991" y="29718"/>
                </a:moveTo>
                <a:lnTo>
                  <a:pt x="0" y="84836"/>
                </a:lnTo>
                <a:lnTo>
                  <a:pt x="8382" y="93218"/>
                </a:lnTo>
                <a:lnTo>
                  <a:pt x="63500" y="38100"/>
                </a:lnTo>
                <a:lnTo>
                  <a:pt x="55118" y="29718"/>
                </a:lnTo>
                <a:close/>
                <a:moveTo>
                  <a:pt x="54991" y="61849"/>
                </a:moveTo>
                <a:lnTo>
                  <a:pt x="0" y="116967"/>
                </a:lnTo>
                <a:lnTo>
                  <a:pt x="8382" y="125349"/>
                </a:lnTo>
                <a:lnTo>
                  <a:pt x="63500" y="70231"/>
                </a:lnTo>
                <a:lnTo>
                  <a:pt x="55118" y="61849"/>
                </a:lnTo>
                <a:close/>
                <a:moveTo>
                  <a:pt x="54991" y="93980"/>
                </a:moveTo>
                <a:lnTo>
                  <a:pt x="0" y="149098"/>
                </a:lnTo>
                <a:lnTo>
                  <a:pt x="8382" y="157480"/>
                </a:lnTo>
                <a:lnTo>
                  <a:pt x="63500" y="102489"/>
                </a:lnTo>
                <a:lnTo>
                  <a:pt x="55118" y="94107"/>
                </a:lnTo>
                <a:close/>
                <a:moveTo>
                  <a:pt x="54991" y="126111"/>
                </a:moveTo>
                <a:lnTo>
                  <a:pt x="0" y="181356"/>
                </a:lnTo>
                <a:lnTo>
                  <a:pt x="8382" y="189738"/>
                </a:lnTo>
                <a:lnTo>
                  <a:pt x="63500" y="134620"/>
                </a:lnTo>
                <a:lnTo>
                  <a:pt x="55118" y="126238"/>
                </a:lnTo>
                <a:close/>
                <a:moveTo>
                  <a:pt x="54991" y="158242"/>
                </a:moveTo>
                <a:lnTo>
                  <a:pt x="0" y="213487"/>
                </a:lnTo>
                <a:lnTo>
                  <a:pt x="8382" y="221869"/>
                </a:lnTo>
                <a:lnTo>
                  <a:pt x="63500" y="166751"/>
                </a:lnTo>
                <a:lnTo>
                  <a:pt x="55118" y="158369"/>
                </a:lnTo>
                <a:close/>
                <a:moveTo>
                  <a:pt x="54991" y="190373"/>
                </a:moveTo>
                <a:lnTo>
                  <a:pt x="0" y="245618"/>
                </a:lnTo>
                <a:lnTo>
                  <a:pt x="8382" y="254000"/>
                </a:lnTo>
                <a:lnTo>
                  <a:pt x="63500" y="199009"/>
                </a:lnTo>
                <a:lnTo>
                  <a:pt x="55118" y="190627"/>
                </a:lnTo>
                <a:close/>
                <a:moveTo>
                  <a:pt x="54991" y="222504"/>
                </a:moveTo>
                <a:lnTo>
                  <a:pt x="0" y="277876"/>
                </a:lnTo>
                <a:lnTo>
                  <a:pt x="8382" y="286258"/>
                </a:lnTo>
                <a:lnTo>
                  <a:pt x="63500" y="231140"/>
                </a:lnTo>
                <a:lnTo>
                  <a:pt x="55118" y="222758"/>
                </a:lnTo>
                <a:close/>
                <a:moveTo>
                  <a:pt x="54991" y="254635"/>
                </a:moveTo>
                <a:lnTo>
                  <a:pt x="0" y="310007"/>
                </a:lnTo>
                <a:lnTo>
                  <a:pt x="8382" y="318389"/>
                </a:lnTo>
                <a:lnTo>
                  <a:pt x="63500" y="263271"/>
                </a:lnTo>
                <a:lnTo>
                  <a:pt x="55118" y="254889"/>
                </a:lnTo>
                <a:close/>
                <a:moveTo>
                  <a:pt x="54991" y="286766"/>
                </a:moveTo>
                <a:lnTo>
                  <a:pt x="0" y="342138"/>
                </a:lnTo>
                <a:lnTo>
                  <a:pt x="8382" y="350520"/>
                </a:lnTo>
                <a:lnTo>
                  <a:pt x="63500" y="295529"/>
                </a:lnTo>
                <a:lnTo>
                  <a:pt x="55118" y="287147"/>
                </a:lnTo>
                <a:close/>
                <a:moveTo>
                  <a:pt x="54991" y="318897"/>
                </a:moveTo>
                <a:lnTo>
                  <a:pt x="0" y="374396"/>
                </a:lnTo>
                <a:lnTo>
                  <a:pt x="8382" y="382778"/>
                </a:lnTo>
                <a:lnTo>
                  <a:pt x="63500" y="327660"/>
                </a:lnTo>
                <a:lnTo>
                  <a:pt x="55118" y="319278"/>
                </a:lnTo>
                <a:close/>
                <a:moveTo>
                  <a:pt x="54991" y="351028"/>
                </a:moveTo>
                <a:lnTo>
                  <a:pt x="0" y="406527"/>
                </a:lnTo>
                <a:lnTo>
                  <a:pt x="8382" y="414909"/>
                </a:lnTo>
                <a:lnTo>
                  <a:pt x="63500" y="359791"/>
                </a:lnTo>
                <a:lnTo>
                  <a:pt x="55118" y="351409"/>
                </a:lnTo>
                <a:close/>
                <a:moveTo>
                  <a:pt x="54991" y="383159"/>
                </a:moveTo>
                <a:lnTo>
                  <a:pt x="0" y="438658"/>
                </a:lnTo>
                <a:lnTo>
                  <a:pt x="8382" y="447040"/>
                </a:lnTo>
                <a:lnTo>
                  <a:pt x="63500" y="392049"/>
                </a:lnTo>
                <a:lnTo>
                  <a:pt x="55118" y="383667"/>
                </a:lnTo>
                <a:close/>
                <a:moveTo>
                  <a:pt x="54991" y="415290"/>
                </a:moveTo>
                <a:lnTo>
                  <a:pt x="0" y="470916"/>
                </a:lnTo>
                <a:lnTo>
                  <a:pt x="8382" y="479298"/>
                </a:lnTo>
                <a:lnTo>
                  <a:pt x="63500" y="424180"/>
                </a:lnTo>
                <a:lnTo>
                  <a:pt x="55118" y="415798"/>
                </a:lnTo>
                <a:close/>
                <a:moveTo>
                  <a:pt x="54991" y="447421"/>
                </a:moveTo>
                <a:lnTo>
                  <a:pt x="0" y="503047"/>
                </a:lnTo>
                <a:lnTo>
                  <a:pt x="8382" y="511429"/>
                </a:lnTo>
                <a:lnTo>
                  <a:pt x="63500" y="456311"/>
                </a:lnTo>
                <a:lnTo>
                  <a:pt x="55118" y="447929"/>
                </a:lnTo>
                <a:close/>
                <a:moveTo>
                  <a:pt x="54991" y="479552"/>
                </a:moveTo>
                <a:lnTo>
                  <a:pt x="0" y="535178"/>
                </a:lnTo>
                <a:lnTo>
                  <a:pt x="8382" y="543560"/>
                </a:lnTo>
                <a:lnTo>
                  <a:pt x="63500" y="488569"/>
                </a:lnTo>
                <a:lnTo>
                  <a:pt x="55118" y="480187"/>
                </a:lnTo>
                <a:close/>
                <a:moveTo>
                  <a:pt x="54991" y="511683"/>
                </a:moveTo>
                <a:lnTo>
                  <a:pt x="0" y="567436"/>
                </a:lnTo>
                <a:lnTo>
                  <a:pt x="8382" y="575818"/>
                </a:lnTo>
                <a:lnTo>
                  <a:pt x="63500" y="520700"/>
                </a:lnTo>
                <a:lnTo>
                  <a:pt x="55118" y="512318"/>
                </a:lnTo>
                <a:close/>
                <a:moveTo>
                  <a:pt x="54991" y="543814"/>
                </a:moveTo>
                <a:lnTo>
                  <a:pt x="0" y="599567"/>
                </a:lnTo>
                <a:lnTo>
                  <a:pt x="8382" y="607949"/>
                </a:lnTo>
                <a:lnTo>
                  <a:pt x="63500" y="552831"/>
                </a:lnTo>
                <a:lnTo>
                  <a:pt x="55118" y="544449"/>
                </a:lnTo>
                <a:close/>
                <a:moveTo>
                  <a:pt x="54991" y="575945"/>
                </a:moveTo>
                <a:lnTo>
                  <a:pt x="0" y="631698"/>
                </a:lnTo>
                <a:lnTo>
                  <a:pt x="8382" y="640080"/>
                </a:lnTo>
                <a:lnTo>
                  <a:pt x="63500" y="585089"/>
                </a:lnTo>
                <a:lnTo>
                  <a:pt x="55118" y="576707"/>
                </a:lnTo>
                <a:close/>
                <a:moveTo>
                  <a:pt x="54991" y="608076"/>
                </a:moveTo>
                <a:lnTo>
                  <a:pt x="0" y="663956"/>
                </a:lnTo>
                <a:lnTo>
                  <a:pt x="8382" y="672338"/>
                </a:lnTo>
                <a:lnTo>
                  <a:pt x="63500" y="617220"/>
                </a:lnTo>
                <a:lnTo>
                  <a:pt x="55118" y="608838"/>
                </a:lnTo>
                <a:close/>
                <a:moveTo>
                  <a:pt x="54991" y="640207"/>
                </a:moveTo>
                <a:lnTo>
                  <a:pt x="0" y="696087"/>
                </a:lnTo>
                <a:lnTo>
                  <a:pt x="8382" y="704469"/>
                </a:lnTo>
                <a:lnTo>
                  <a:pt x="63500" y="649351"/>
                </a:lnTo>
                <a:lnTo>
                  <a:pt x="55118" y="640969"/>
                </a:lnTo>
                <a:close/>
                <a:moveTo>
                  <a:pt x="54991" y="672338"/>
                </a:moveTo>
                <a:lnTo>
                  <a:pt x="0" y="728218"/>
                </a:lnTo>
                <a:lnTo>
                  <a:pt x="8382" y="736600"/>
                </a:lnTo>
                <a:lnTo>
                  <a:pt x="63500" y="681609"/>
                </a:lnTo>
                <a:lnTo>
                  <a:pt x="55118" y="673100"/>
                </a:lnTo>
                <a:close/>
                <a:moveTo>
                  <a:pt x="54991" y="704469"/>
                </a:moveTo>
                <a:lnTo>
                  <a:pt x="0" y="760476"/>
                </a:lnTo>
                <a:lnTo>
                  <a:pt x="8382" y="768858"/>
                </a:lnTo>
                <a:lnTo>
                  <a:pt x="63500" y="713740"/>
                </a:lnTo>
                <a:lnTo>
                  <a:pt x="55118" y="705358"/>
                </a:lnTo>
                <a:close/>
                <a:moveTo>
                  <a:pt x="54991" y="736600"/>
                </a:moveTo>
                <a:lnTo>
                  <a:pt x="0" y="792607"/>
                </a:lnTo>
                <a:lnTo>
                  <a:pt x="8382" y="800989"/>
                </a:lnTo>
                <a:lnTo>
                  <a:pt x="63500" y="745871"/>
                </a:lnTo>
                <a:lnTo>
                  <a:pt x="55118" y="737489"/>
                </a:lnTo>
                <a:close/>
              </a:path>
            </a:pathLst>
          </a:custGeom>
          <a:solidFill>
            <a:srgbClr val="0B1F5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455BE7-B3C1-D6FD-05D5-81D277D7B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" b="1087"/>
          <a:stretch/>
        </p:blipFill>
        <p:spPr>
          <a:xfrm>
            <a:off x="0" y="0"/>
            <a:ext cx="4979016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7F6AB7-56CD-6628-0D87-3D8A01857D2A}"/>
              </a:ext>
            </a:extLst>
          </p:cNvPr>
          <p:cNvCxnSpPr/>
          <p:nvPr/>
        </p:nvCxnSpPr>
        <p:spPr>
          <a:xfrm>
            <a:off x="8116478" y="-664"/>
            <a:ext cx="0" cy="6858664"/>
          </a:xfrm>
          <a:prstGeom prst="line">
            <a:avLst/>
          </a:prstGeom>
          <a:ln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278;gff1612be1e_0_0">
            <a:extLst>
              <a:ext uri="{FF2B5EF4-FFF2-40B4-BE49-F238E27FC236}">
                <a16:creationId xmlns:a16="http://schemas.microsoft.com/office/drawing/2014/main" id="{7E304F51-C782-DD91-4D88-DE3C0C188081}"/>
              </a:ext>
            </a:extLst>
          </p:cNvPr>
          <p:cNvSpPr txBox="1"/>
          <p:nvPr/>
        </p:nvSpPr>
        <p:spPr>
          <a:xfrm>
            <a:off x="5363508" y="1277386"/>
            <a:ext cx="6164781" cy="517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1600" b="1" dirty="0">
                <a:latin typeface="Lato Light"/>
                <a:ea typeface="Lato Light"/>
                <a:cs typeface="Lato Light"/>
              </a:rPr>
              <a:t>YRE competition 2022 – Summary ​</a:t>
            </a:r>
          </a:p>
          <a:p>
            <a:endParaRPr lang="en-US" sz="16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 Light"/>
                <a:ea typeface="Lato Light"/>
                <a:cs typeface="Lato Light"/>
              </a:rPr>
              <a:t>Number of participating countries: 37​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 Light"/>
                <a:ea typeface="Lato Light"/>
                <a:cs typeface="Lato Light"/>
              </a:rPr>
              <a:t>Number of entries on National level:  20,775  (6,972 in Article; 12,315 in Photo; 2,087 in Video category)​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 Light"/>
                <a:ea typeface="Lato Light"/>
                <a:cs typeface="Lato Light"/>
              </a:rPr>
              <a:t>Number of submissions for 2023 International Competition: 236 (62 in Article, 77 in Photo, 63 in Video, 35 International Collaboration</a:t>
            </a:r>
            <a:r>
              <a:rPr lang="en-US" sz="1600" dirty="0" smtClean="0">
                <a:latin typeface="Lato Light"/>
                <a:ea typeface="Lato Light"/>
                <a:cs typeface="Lato Light"/>
              </a:rPr>
              <a:t>)​</a:t>
            </a:r>
            <a:endParaRPr lang="en-US" sz="1600" dirty="0">
              <a:latin typeface="Lato Light"/>
              <a:ea typeface="Lato Light"/>
              <a:cs typeface="Lato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 Light"/>
                <a:ea typeface="Lato Light"/>
                <a:cs typeface="Lato Light"/>
              </a:rPr>
              <a:t>Jury was composed of stakeholders in the fields of environmental journalism and Education for Sustainable Development, including representatives from: ​</a:t>
            </a:r>
            <a:endParaRPr lang="en-SE" sz="1600" dirty="0">
              <a:latin typeface="Lato Light"/>
              <a:ea typeface="Lato Light"/>
              <a:cs typeface="Lato Light"/>
            </a:endParaRPr>
          </a:p>
          <a:p>
            <a:r>
              <a:rPr lang="en-GB" sz="1600" dirty="0">
                <a:latin typeface="Lato Light"/>
                <a:ea typeface="Lato Light"/>
                <a:cs typeface="Lato Light"/>
              </a:rPr>
              <a:t>	</a:t>
            </a:r>
            <a:r>
              <a:rPr lang="en-US" sz="1600" dirty="0">
                <a:latin typeface="Lato Light"/>
                <a:ea typeface="Lato Light"/>
                <a:cs typeface="Lato Light"/>
              </a:rPr>
              <a:t>- UNESCO​</a:t>
            </a:r>
          </a:p>
          <a:p>
            <a:r>
              <a:rPr lang="en-GB" sz="1600" dirty="0">
                <a:latin typeface="Lato Light"/>
                <a:ea typeface="Lato Light"/>
                <a:cs typeface="Lato Light"/>
              </a:rPr>
              <a:t>	</a:t>
            </a:r>
            <a:r>
              <a:rPr lang="en-US" sz="1600" dirty="0">
                <a:latin typeface="Lato Light"/>
                <a:ea typeface="Lato Light"/>
                <a:cs typeface="Lato Light"/>
              </a:rPr>
              <a:t>- UNEP​</a:t>
            </a:r>
          </a:p>
          <a:p>
            <a:r>
              <a:rPr lang="en-GB" sz="1600" dirty="0">
                <a:latin typeface="Lato Light"/>
                <a:ea typeface="Lato Light"/>
                <a:cs typeface="Lato Light"/>
              </a:rPr>
              <a:t>	</a:t>
            </a:r>
            <a:r>
              <a:rPr lang="en-US" sz="1600" dirty="0">
                <a:latin typeface="Lato Light"/>
                <a:ea typeface="Lato Light"/>
                <a:cs typeface="Lato Light"/>
              </a:rPr>
              <a:t>- Youth Climate Report</a:t>
            </a:r>
          </a:p>
          <a:p>
            <a:r>
              <a:rPr lang="en-US" sz="1600" dirty="0">
                <a:latin typeface="Lato Light"/>
                <a:ea typeface="Lato Light"/>
                <a:cs typeface="Lato Light"/>
              </a:rPr>
              <a:t>	- We don’t have time</a:t>
            </a:r>
          </a:p>
          <a:p>
            <a:r>
              <a:rPr lang="en-GB" sz="1600" dirty="0">
                <a:latin typeface="Lato Light"/>
                <a:ea typeface="Lato Light"/>
                <a:cs typeface="Lato Light"/>
              </a:rPr>
              <a:t>	</a:t>
            </a:r>
            <a:r>
              <a:rPr lang="en-US" sz="1600" dirty="0">
                <a:latin typeface="Lato Light"/>
                <a:ea typeface="Lato Light"/>
                <a:cs typeface="Lato Light"/>
              </a:rPr>
              <a:t>- </a:t>
            </a:r>
            <a:r>
              <a:rPr lang="en-SE" sz="1600" dirty="0">
                <a:latin typeface="Lato Light"/>
                <a:ea typeface="Lato Light"/>
                <a:cs typeface="Lato Light"/>
              </a:rPr>
              <a:t>Mars </a:t>
            </a:r>
            <a:r>
              <a:rPr lang="en-US" sz="1600" dirty="0">
                <a:latin typeface="Lato Light"/>
                <a:ea typeface="Lato Light"/>
                <a:cs typeface="Lato Light"/>
              </a:rPr>
              <a:t>Wrigley Foundation​</a:t>
            </a:r>
          </a:p>
          <a:p>
            <a:r>
              <a:rPr lang="en-GB" sz="1600" dirty="0">
                <a:latin typeface="Lato Light"/>
                <a:ea typeface="Lato Light"/>
                <a:cs typeface="Lato Light"/>
              </a:rPr>
              <a:t>	</a:t>
            </a:r>
            <a:r>
              <a:rPr lang="en-US" sz="1600" dirty="0">
                <a:latin typeface="Lato Light"/>
                <a:ea typeface="Lato Light"/>
                <a:cs typeface="Lato Light"/>
              </a:rPr>
              <a:t>- journalists, filmmakers and photographers  </a:t>
            </a:r>
            <a:endParaRPr lang="en-US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en-US" sz="1600" dirty="0">
                <a:latin typeface="Lato Light"/>
                <a:ea typeface="Lato Light"/>
                <a:cs typeface="Lato Light"/>
              </a:rPr>
              <a:t>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 Light"/>
                <a:ea typeface="Lato Light"/>
                <a:cs typeface="Lato Light"/>
              </a:rPr>
              <a:t>Winners were published on </a:t>
            </a:r>
            <a:r>
              <a:rPr lang="en-US" sz="1600" dirty="0">
                <a:latin typeface="Lato Light"/>
                <a:ea typeface="Lato Light"/>
                <a:cs typeface="Lato Light"/>
                <a:hlinkClick r:id="rId4"/>
              </a:rPr>
              <a:t>Exposure</a:t>
            </a:r>
            <a:r>
              <a:rPr lang="en-US" sz="1600" dirty="0">
                <a:latin typeface="Lato Light"/>
                <a:ea typeface="Lato Light"/>
                <a:cs typeface="Lato Light"/>
              </a:rPr>
              <a:t> and </a:t>
            </a:r>
            <a:r>
              <a:rPr lang="en-US" sz="1600" dirty="0" err="1">
                <a:latin typeface="Lato Light"/>
                <a:ea typeface="Lato Light"/>
                <a:cs typeface="Lato Light"/>
                <a:hlinkClick r:id="rId5"/>
              </a:rPr>
              <a:t>yre.global</a:t>
            </a:r>
            <a:r>
              <a:rPr lang="en-US" sz="1600" dirty="0">
                <a:latin typeface="Lato Light"/>
                <a:ea typeface="Lato Light"/>
                <a:cs typeface="Lato Light"/>
              </a:rPr>
              <a:t>​</a:t>
            </a:r>
            <a:endParaRPr lang="en-DK" sz="1600" dirty="0">
              <a:latin typeface="Lato Light"/>
              <a:ea typeface="Lato Light"/>
              <a:cs typeface="Lato Light"/>
            </a:endParaRPr>
          </a:p>
        </p:txBody>
      </p:sp>
      <p:sp>
        <p:nvSpPr>
          <p:cNvPr id="11" name="Google Shape;276;gff1612be1e_0_0">
            <a:extLst>
              <a:ext uri="{FF2B5EF4-FFF2-40B4-BE49-F238E27FC236}">
                <a16:creationId xmlns:a16="http://schemas.microsoft.com/office/drawing/2014/main" id="{64CE57E0-1530-DA53-E72C-7C90496EDDCE}"/>
              </a:ext>
            </a:extLst>
          </p:cNvPr>
          <p:cNvSpPr/>
          <p:nvPr/>
        </p:nvSpPr>
        <p:spPr>
          <a:xfrm>
            <a:off x="5314391" y="-2072"/>
            <a:ext cx="49117" cy="540000"/>
          </a:xfrm>
          <a:custGeom>
            <a:avLst/>
            <a:gdLst/>
            <a:ahLst/>
            <a:cxnLst/>
            <a:rect l="l" t="t" r="r" b="b"/>
            <a:pathLst>
              <a:path w="63500" h="800989" extrusionOk="0">
                <a:moveTo>
                  <a:pt x="20447" y="0"/>
                </a:moveTo>
                <a:lnTo>
                  <a:pt x="0" y="20447"/>
                </a:lnTo>
                <a:lnTo>
                  <a:pt x="8382" y="28829"/>
                </a:lnTo>
                <a:lnTo>
                  <a:pt x="37211" y="0"/>
                </a:lnTo>
                <a:close/>
                <a:moveTo>
                  <a:pt x="52578" y="0"/>
                </a:moveTo>
                <a:lnTo>
                  <a:pt x="0" y="52578"/>
                </a:lnTo>
                <a:lnTo>
                  <a:pt x="8382" y="60960"/>
                </a:lnTo>
                <a:lnTo>
                  <a:pt x="63500" y="5969"/>
                </a:lnTo>
                <a:lnTo>
                  <a:pt x="57531" y="0"/>
                </a:lnTo>
                <a:close/>
                <a:moveTo>
                  <a:pt x="54991" y="29718"/>
                </a:moveTo>
                <a:lnTo>
                  <a:pt x="0" y="84836"/>
                </a:lnTo>
                <a:lnTo>
                  <a:pt x="8382" y="93218"/>
                </a:lnTo>
                <a:lnTo>
                  <a:pt x="63500" y="38100"/>
                </a:lnTo>
                <a:lnTo>
                  <a:pt x="55118" y="29718"/>
                </a:lnTo>
                <a:close/>
                <a:moveTo>
                  <a:pt x="54991" y="61849"/>
                </a:moveTo>
                <a:lnTo>
                  <a:pt x="0" y="116967"/>
                </a:lnTo>
                <a:lnTo>
                  <a:pt x="8382" y="125349"/>
                </a:lnTo>
                <a:lnTo>
                  <a:pt x="63500" y="70231"/>
                </a:lnTo>
                <a:lnTo>
                  <a:pt x="55118" y="61849"/>
                </a:lnTo>
                <a:close/>
                <a:moveTo>
                  <a:pt x="54991" y="93980"/>
                </a:moveTo>
                <a:lnTo>
                  <a:pt x="0" y="149098"/>
                </a:lnTo>
                <a:lnTo>
                  <a:pt x="8382" y="157480"/>
                </a:lnTo>
                <a:lnTo>
                  <a:pt x="63500" y="102489"/>
                </a:lnTo>
                <a:lnTo>
                  <a:pt x="55118" y="94107"/>
                </a:lnTo>
                <a:close/>
                <a:moveTo>
                  <a:pt x="54991" y="126111"/>
                </a:moveTo>
                <a:lnTo>
                  <a:pt x="0" y="181356"/>
                </a:lnTo>
                <a:lnTo>
                  <a:pt x="8382" y="189738"/>
                </a:lnTo>
                <a:lnTo>
                  <a:pt x="63500" y="134620"/>
                </a:lnTo>
                <a:lnTo>
                  <a:pt x="55118" y="126238"/>
                </a:lnTo>
                <a:close/>
                <a:moveTo>
                  <a:pt x="54991" y="158242"/>
                </a:moveTo>
                <a:lnTo>
                  <a:pt x="0" y="213487"/>
                </a:lnTo>
                <a:lnTo>
                  <a:pt x="8382" y="221869"/>
                </a:lnTo>
                <a:lnTo>
                  <a:pt x="63500" y="166751"/>
                </a:lnTo>
                <a:lnTo>
                  <a:pt x="55118" y="158369"/>
                </a:lnTo>
                <a:close/>
                <a:moveTo>
                  <a:pt x="54991" y="190373"/>
                </a:moveTo>
                <a:lnTo>
                  <a:pt x="0" y="245618"/>
                </a:lnTo>
                <a:lnTo>
                  <a:pt x="8382" y="254000"/>
                </a:lnTo>
                <a:lnTo>
                  <a:pt x="63500" y="199009"/>
                </a:lnTo>
                <a:lnTo>
                  <a:pt x="55118" y="190627"/>
                </a:lnTo>
                <a:close/>
                <a:moveTo>
                  <a:pt x="54991" y="222504"/>
                </a:moveTo>
                <a:lnTo>
                  <a:pt x="0" y="277876"/>
                </a:lnTo>
                <a:lnTo>
                  <a:pt x="8382" y="286258"/>
                </a:lnTo>
                <a:lnTo>
                  <a:pt x="63500" y="231140"/>
                </a:lnTo>
                <a:lnTo>
                  <a:pt x="55118" y="222758"/>
                </a:lnTo>
                <a:close/>
                <a:moveTo>
                  <a:pt x="54991" y="254635"/>
                </a:moveTo>
                <a:lnTo>
                  <a:pt x="0" y="310007"/>
                </a:lnTo>
                <a:lnTo>
                  <a:pt x="8382" y="318389"/>
                </a:lnTo>
                <a:lnTo>
                  <a:pt x="63500" y="263271"/>
                </a:lnTo>
                <a:lnTo>
                  <a:pt x="55118" y="254889"/>
                </a:lnTo>
                <a:close/>
                <a:moveTo>
                  <a:pt x="54991" y="286766"/>
                </a:moveTo>
                <a:lnTo>
                  <a:pt x="0" y="342138"/>
                </a:lnTo>
                <a:lnTo>
                  <a:pt x="8382" y="350520"/>
                </a:lnTo>
                <a:lnTo>
                  <a:pt x="63500" y="295529"/>
                </a:lnTo>
                <a:lnTo>
                  <a:pt x="55118" y="287147"/>
                </a:lnTo>
                <a:close/>
                <a:moveTo>
                  <a:pt x="54991" y="318897"/>
                </a:moveTo>
                <a:lnTo>
                  <a:pt x="0" y="374396"/>
                </a:lnTo>
                <a:lnTo>
                  <a:pt x="8382" y="382778"/>
                </a:lnTo>
                <a:lnTo>
                  <a:pt x="63500" y="327660"/>
                </a:lnTo>
                <a:lnTo>
                  <a:pt x="55118" y="319278"/>
                </a:lnTo>
                <a:close/>
                <a:moveTo>
                  <a:pt x="54991" y="351028"/>
                </a:moveTo>
                <a:lnTo>
                  <a:pt x="0" y="406527"/>
                </a:lnTo>
                <a:lnTo>
                  <a:pt x="8382" y="414909"/>
                </a:lnTo>
                <a:lnTo>
                  <a:pt x="63500" y="359791"/>
                </a:lnTo>
                <a:lnTo>
                  <a:pt x="55118" y="351409"/>
                </a:lnTo>
                <a:close/>
                <a:moveTo>
                  <a:pt x="54991" y="383159"/>
                </a:moveTo>
                <a:lnTo>
                  <a:pt x="0" y="438658"/>
                </a:lnTo>
                <a:lnTo>
                  <a:pt x="8382" y="447040"/>
                </a:lnTo>
                <a:lnTo>
                  <a:pt x="63500" y="392049"/>
                </a:lnTo>
                <a:lnTo>
                  <a:pt x="55118" y="383667"/>
                </a:lnTo>
                <a:close/>
                <a:moveTo>
                  <a:pt x="54991" y="415290"/>
                </a:moveTo>
                <a:lnTo>
                  <a:pt x="0" y="470916"/>
                </a:lnTo>
                <a:lnTo>
                  <a:pt x="8382" y="479298"/>
                </a:lnTo>
                <a:lnTo>
                  <a:pt x="63500" y="424180"/>
                </a:lnTo>
                <a:lnTo>
                  <a:pt x="55118" y="415798"/>
                </a:lnTo>
                <a:close/>
                <a:moveTo>
                  <a:pt x="54991" y="447421"/>
                </a:moveTo>
                <a:lnTo>
                  <a:pt x="0" y="503047"/>
                </a:lnTo>
                <a:lnTo>
                  <a:pt x="8382" y="511429"/>
                </a:lnTo>
                <a:lnTo>
                  <a:pt x="63500" y="456311"/>
                </a:lnTo>
                <a:lnTo>
                  <a:pt x="55118" y="447929"/>
                </a:lnTo>
                <a:close/>
                <a:moveTo>
                  <a:pt x="54991" y="479552"/>
                </a:moveTo>
                <a:lnTo>
                  <a:pt x="0" y="535178"/>
                </a:lnTo>
                <a:lnTo>
                  <a:pt x="8382" y="543560"/>
                </a:lnTo>
                <a:lnTo>
                  <a:pt x="63500" y="488569"/>
                </a:lnTo>
                <a:lnTo>
                  <a:pt x="55118" y="480187"/>
                </a:lnTo>
                <a:close/>
                <a:moveTo>
                  <a:pt x="54991" y="511683"/>
                </a:moveTo>
                <a:lnTo>
                  <a:pt x="0" y="567436"/>
                </a:lnTo>
                <a:lnTo>
                  <a:pt x="8382" y="575818"/>
                </a:lnTo>
                <a:lnTo>
                  <a:pt x="63500" y="520700"/>
                </a:lnTo>
                <a:lnTo>
                  <a:pt x="55118" y="512318"/>
                </a:lnTo>
                <a:close/>
                <a:moveTo>
                  <a:pt x="54991" y="543814"/>
                </a:moveTo>
                <a:lnTo>
                  <a:pt x="0" y="599567"/>
                </a:lnTo>
                <a:lnTo>
                  <a:pt x="8382" y="607949"/>
                </a:lnTo>
                <a:lnTo>
                  <a:pt x="63500" y="552831"/>
                </a:lnTo>
                <a:lnTo>
                  <a:pt x="55118" y="544449"/>
                </a:lnTo>
                <a:close/>
                <a:moveTo>
                  <a:pt x="54991" y="575945"/>
                </a:moveTo>
                <a:lnTo>
                  <a:pt x="0" y="631698"/>
                </a:lnTo>
                <a:lnTo>
                  <a:pt x="8382" y="640080"/>
                </a:lnTo>
                <a:lnTo>
                  <a:pt x="63500" y="585089"/>
                </a:lnTo>
                <a:lnTo>
                  <a:pt x="55118" y="576707"/>
                </a:lnTo>
                <a:close/>
                <a:moveTo>
                  <a:pt x="54991" y="608076"/>
                </a:moveTo>
                <a:lnTo>
                  <a:pt x="0" y="663956"/>
                </a:lnTo>
                <a:lnTo>
                  <a:pt x="8382" y="672338"/>
                </a:lnTo>
                <a:lnTo>
                  <a:pt x="63500" y="617220"/>
                </a:lnTo>
                <a:lnTo>
                  <a:pt x="55118" y="608838"/>
                </a:lnTo>
                <a:close/>
                <a:moveTo>
                  <a:pt x="54991" y="640207"/>
                </a:moveTo>
                <a:lnTo>
                  <a:pt x="0" y="696087"/>
                </a:lnTo>
                <a:lnTo>
                  <a:pt x="8382" y="704469"/>
                </a:lnTo>
                <a:lnTo>
                  <a:pt x="63500" y="649351"/>
                </a:lnTo>
                <a:lnTo>
                  <a:pt x="55118" y="640969"/>
                </a:lnTo>
                <a:close/>
                <a:moveTo>
                  <a:pt x="54991" y="672338"/>
                </a:moveTo>
                <a:lnTo>
                  <a:pt x="0" y="728218"/>
                </a:lnTo>
                <a:lnTo>
                  <a:pt x="8382" y="736600"/>
                </a:lnTo>
                <a:lnTo>
                  <a:pt x="63500" y="681609"/>
                </a:lnTo>
                <a:lnTo>
                  <a:pt x="55118" y="673100"/>
                </a:lnTo>
                <a:close/>
                <a:moveTo>
                  <a:pt x="54991" y="704469"/>
                </a:moveTo>
                <a:lnTo>
                  <a:pt x="0" y="760476"/>
                </a:lnTo>
                <a:lnTo>
                  <a:pt x="8382" y="768858"/>
                </a:lnTo>
                <a:lnTo>
                  <a:pt x="63500" y="713740"/>
                </a:lnTo>
                <a:lnTo>
                  <a:pt x="55118" y="705358"/>
                </a:lnTo>
                <a:close/>
                <a:moveTo>
                  <a:pt x="54991" y="736600"/>
                </a:moveTo>
                <a:lnTo>
                  <a:pt x="0" y="792607"/>
                </a:lnTo>
                <a:lnTo>
                  <a:pt x="8382" y="800989"/>
                </a:lnTo>
                <a:lnTo>
                  <a:pt x="63500" y="745871"/>
                </a:lnTo>
                <a:lnTo>
                  <a:pt x="55118" y="737489"/>
                </a:lnTo>
                <a:close/>
              </a:path>
            </a:pathLst>
          </a:custGeom>
          <a:solidFill>
            <a:srgbClr val="E5005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BBFE0F-1F11-F3C2-B7C2-7F9DEE4D88F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680151" y="5754799"/>
            <a:ext cx="1009006" cy="108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4C0151-B8CA-6ADE-4DE0-48EDEEF536A9}"/>
              </a:ext>
            </a:extLst>
          </p:cNvPr>
          <p:cNvSpPr txBox="1"/>
          <p:nvPr/>
        </p:nvSpPr>
        <p:spPr>
          <a:xfrm>
            <a:off x="98187" y="118759"/>
            <a:ext cx="52407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Mexico, Single Photo Reportage </a:t>
            </a:r>
            <a:r>
              <a:rPr lang="en-GB" sz="1200" b="1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Raramuri</a:t>
            </a:r>
            <a:endParaRPr lang="en-GB" sz="1200" b="1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721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E791AD-993B-76FD-0955-60E8E562A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1" b="7871"/>
          <a:stretch/>
        </p:blipFill>
        <p:spPr>
          <a:xfrm>
            <a:off x="0" y="-664"/>
            <a:ext cx="12192000" cy="6858664"/>
          </a:xfrm>
          <a:prstGeom prst="rect">
            <a:avLst/>
          </a:prstGeom>
        </p:spPr>
      </p:pic>
      <p:sp>
        <p:nvSpPr>
          <p:cNvPr id="281" name="Google Shape;281;gff1612be1e_0_0"/>
          <p:cNvSpPr txBox="1"/>
          <p:nvPr/>
        </p:nvSpPr>
        <p:spPr>
          <a:xfrm>
            <a:off x="10501651" y="6335020"/>
            <a:ext cx="53365" cy="195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7F6AB7-56CD-6628-0D87-3D8A01857D2A}"/>
              </a:ext>
            </a:extLst>
          </p:cNvPr>
          <p:cNvCxnSpPr/>
          <p:nvPr/>
        </p:nvCxnSpPr>
        <p:spPr>
          <a:xfrm>
            <a:off x="8116478" y="-664"/>
            <a:ext cx="0" cy="6858664"/>
          </a:xfrm>
          <a:prstGeom prst="line">
            <a:avLst/>
          </a:prstGeom>
          <a:ln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EBF9FCE6-5DF0-0574-EBC7-091DE8E0B8A8}"/>
              </a:ext>
            </a:extLst>
          </p:cNvPr>
          <p:cNvSpPr>
            <a:spLocks noChangeAspect="1"/>
          </p:cNvSpPr>
          <p:nvPr/>
        </p:nvSpPr>
        <p:spPr>
          <a:xfrm>
            <a:off x="0" y="1001394"/>
            <a:ext cx="9074895" cy="4854545"/>
          </a:xfrm>
          <a:prstGeom prst="rect">
            <a:avLst/>
          </a:prstGeom>
          <a:solidFill>
            <a:srgbClr val="95245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Google Shape;276;gff1612be1e_0_0">
            <a:extLst>
              <a:ext uri="{FF2B5EF4-FFF2-40B4-BE49-F238E27FC236}">
                <a16:creationId xmlns:a16="http://schemas.microsoft.com/office/drawing/2014/main" id="{E8D218E8-9DC6-1A8B-FAC8-2E555CB622AD}"/>
              </a:ext>
            </a:extLst>
          </p:cNvPr>
          <p:cNvSpPr/>
          <p:nvPr/>
        </p:nvSpPr>
        <p:spPr>
          <a:xfrm>
            <a:off x="720000" y="-664"/>
            <a:ext cx="49117" cy="540000"/>
          </a:xfrm>
          <a:custGeom>
            <a:avLst/>
            <a:gdLst/>
            <a:ahLst/>
            <a:cxnLst/>
            <a:rect l="l" t="t" r="r" b="b"/>
            <a:pathLst>
              <a:path w="63500" h="800989" extrusionOk="0">
                <a:moveTo>
                  <a:pt x="20447" y="0"/>
                </a:moveTo>
                <a:lnTo>
                  <a:pt x="0" y="20447"/>
                </a:lnTo>
                <a:lnTo>
                  <a:pt x="8382" y="28829"/>
                </a:lnTo>
                <a:lnTo>
                  <a:pt x="37211" y="0"/>
                </a:lnTo>
                <a:close/>
                <a:moveTo>
                  <a:pt x="52578" y="0"/>
                </a:moveTo>
                <a:lnTo>
                  <a:pt x="0" y="52578"/>
                </a:lnTo>
                <a:lnTo>
                  <a:pt x="8382" y="60960"/>
                </a:lnTo>
                <a:lnTo>
                  <a:pt x="63500" y="5969"/>
                </a:lnTo>
                <a:lnTo>
                  <a:pt x="57531" y="0"/>
                </a:lnTo>
                <a:close/>
                <a:moveTo>
                  <a:pt x="54991" y="29718"/>
                </a:moveTo>
                <a:lnTo>
                  <a:pt x="0" y="84836"/>
                </a:lnTo>
                <a:lnTo>
                  <a:pt x="8382" y="93218"/>
                </a:lnTo>
                <a:lnTo>
                  <a:pt x="63500" y="38100"/>
                </a:lnTo>
                <a:lnTo>
                  <a:pt x="55118" y="29718"/>
                </a:lnTo>
                <a:close/>
                <a:moveTo>
                  <a:pt x="54991" y="61849"/>
                </a:moveTo>
                <a:lnTo>
                  <a:pt x="0" y="116967"/>
                </a:lnTo>
                <a:lnTo>
                  <a:pt x="8382" y="125349"/>
                </a:lnTo>
                <a:lnTo>
                  <a:pt x="63500" y="70231"/>
                </a:lnTo>
                <a:lnTo>
                  <a:pt x="55118" y="61849"/>
                </a:lnTo>
                <a:close/>
                <a:moveTo>
                  <a:pt x="54991" y="93980"/>
                </a:moveTo>
                <a:lnTo>
                  <a:pt x="0" y="149098"/>
                </a:lnTo>
                <a:lnTo>
                  <a:pt x="8382" y="157480"/>
                </a:lnTo>
                <a:lnTo>
                  <a:pt x="63500" y="102489"/>
                </a:lnTo>
                <a:lnTo>
                  <a:pt x="55118" y="94107"/>
                </a:lnTo>
                <a:close/>
                <a:moveTo>
                  <a:pt x="54991" y="126111"/>
                </a:moveTo>
                <a:lnTo>
                  <a:pt x="0" y="181356"/>
                </a:lnTo>
                <a:lnTo>
                  <a:pt x="8382" y="189738"/>
                </a:lnTo>
                <a:lnTo>
                  <a:pt x="63500" y="134620"/>
                </a:lnTo>
                <a:lnTo>
                  <a:pt x="55118" y="126238"/>
                </a:lnTo>
                <a:close/>
                <a:moveTo>
                  <a:pt x="54991" y="158242"/>
                </a:moveTo>
                <a:lnTo>
                  <a:pt x="0" y="213487"/>
                </a:lnTo>
                <a:lnTo>
                  <a:pt x="8382" y="221869"/>
                </a:lnTo>
                <a:lnTo>
                  <a:pt x="63500" y="166751"/>
                </a:lnTo>
                <a:lnTo>
                  <a:pt x="55118" y="158369"/>
                </a:lnTo>
                <a:close/>
                <a:moveTo>
                  <a:pt x="54991" y="190373"/>
                </a:moveTo>
                <a:lnTo>
                  <a:pt x="0" y="245618"/>
                </a:lnTo>
                <a:lnTo>
                  <a:pt x="8382" y="254000"/>
                </a:lnTo>
                <a:lnTo>
                  <a:pt x="63500" y="199009"/>
                </a:lnTo>
                <a:lnTo>
                  <a:pt x="55118" y="190627"/>
                </a:lnTo>
                <a:close/>
                <a:moveTo>
                  <a:pt x="54991" y="222504"/>
                </a:moveTo>
                <a:lnTo>
                  <a:pt x="0" y="277876"/>
                </a:lnTo>
                <a:lnTo>
                  <a:pt x="8382" y="286258"/>
                </a:lnTo>
                <a:lnTo>
                  <a:pt x="63500" y="231140"/>
                </a:lnTo>
                <a:lnTo>
                  <a:pt x="55118" y="222758"/>
                </a:lnTo>
                <a:close/>
                <a:moveTo>
                  <a:pt x="54991" y="254635"/>
                </a:moveTo>
                <a:lnTo>
                  <a:pt x="0" y="310007"/>
                </a:lnTo>
                <a:lnTo>
                  <a:pt x="8382" y="318389"/>
                </a:lnTo>
                <a:lnTo>
                  <a:pt x="63500" y="263271"/>
                </a:lnTo>
                <a:lnTo>
                  <a:pt x="55118" y="254889"/>
                </a:lnTo>
                <a:close/>
                <a:moveTo>
                  <a:pt x="54991" y="286766"/>
                </a:moveTo>
                <a:lnTo>
                  <a:pt x="0" y="342138"/>
                </a:lnTo>
                <a:lnTo>
                  <a:pt x="8382" y="350520"/>
                </a:lnTo>
                <a:lnTo>
                  <a:pt x="63500" y="295529"/>
                </a:lnTo>
                <a:lnTo>
                  <a:pt x="55118" y="287147"/>
                </a:lnTo>
                <a:close/>
                <a:moveTo>
                  <a:pt x="54991" y="318897"/>
                </a:moveTo>
                <a:lnTo>
                  <a:pt x="0" y="374396"/>
                </a:lnTo>
                <a:lnTo>
                  <a:pt x="8382" y="382778"/>
                </a:lnTo>
                <a:lnTo>
                  <a:pt x="63500" y="327660"/>
                </a:lnTo>
                <a:lnTo>
                  <a:pt x="55118" y="319278"/>
                </a:lnTo>
                <a:close/>
                <a:moveTo>
                  <a:pt x="54991" y="351028"/>
                </a:moveTo>
                <a:lnTo>
                  <a:pt x="0" y="406527"/>
                </a:lnTo>
                <a:lnTo>
                  <a:pt x="8382" y="414909"/>
                </a:lnTo>
                <a:lnTo>
                  <a:pt x="63500" y="359791"/>
                </a:lnTo>
                <a:lnTo>
                  <a:pt x="55118" y="351409"/>
                </a:lnTo>
                <a:close/>
                <a:moveTo>
                  <a:pt x="54991" y="383159"/>
                </a:moveTo>
                <a:lnTo>
                  <a:pt x="0" y="438658"/>
                </a:lnTo>
                <a:lnTo>
                  <a:pt x="8382" y="447040"/>
                </a:lnTo>
                <a:lnTo>
                  <a:pt x="63500" y="392049"/>
                </a:lnTo>
                <a:lnTo>
                  <a:pt x="55118" y="383667"/>
                </a:lnTo>
                <a:close/>
                <a:moveTo>
                  <a:pt x="54991" y="415290"/>
                </a:moveTo>
                <a:lnTo>
                  <a:pt x="0" y="470916"/>
                </a:lnTo>
                <a:lnTo>
                  <a:pt x="8382" y="479298"/>
                </a:lnTo>
                <a:lnTo>
                  <a:pt x="63500" y="424180"/>
                </a:lnTo>
                <a:lnTo>
                  <a:pt x="55118" y="415798"/>
                </a:lnTo>
                <a:close/>
                <a:moveTo>
                  <a:pt x="54991" y="447421"/>
                </a:moveTo>
                <a:lnTo>
                  <a:pt x="0" y="503047"/>
                </a:lnTo>
                <a:lnTo>
                  <a:pt x="8382" y="511429"/>
                </a:lnTo>
                <a:lnTo>
                  <a:pt x="63500" y="456311"/>
                </a:lnTo>
                <a:lnTo>
                  <a:pt x="55118" y="447929"/>
                </a:lnTo>
                <a:close/>
                <a:moveTo>
                  <a:pt x="54991" y="479552"/>
                </a:moveTo>
                <a:lnTo>
                  <a:pt x="0" y="535178"/>
                </a:lnTo>
                <a:lnTo>
                  <a:pt x="8382" y="543560"/>
                </a:lnTo>
                <a:lnTo>
                  <a:pt x="63500" y="488569"/>
                </a:lnTo>
                <a:lnTo>
                  <a:pt x="55118" y="480187"/>
                </a:lnTo>
                <a:close/>
                <a:moveTo>
                  <a:pt x="54991" y="511683"/>
                </a:moveTo>
                <a:lnTo>
                  <a:pt x="0" y="567436"/>
                </a:lnTo>
                <a:lnTo>
                  <a:pt x="8382" y="575818"/>
                </a:lnTo>
                <a:lnTo>
                  <a:pt x="63500" y="520700"/>
                </a:lnTo>
                <a:lnTo>
                  <a:pt x="55118" y="512318"/>
                </a:lnTo>
                <a:close/>
                <a:moveTo>
                  <a:pt x="54991" y="543814"/>
                </a:moveTo>
                <a:lnTo>
                  <a:pt x="0" y="599567"/>
                </a:lnTo>
                <a:lnTo>
                  <a:pt x="8382" y="607949"/>
                </a:lnTo>
                <a:lnTo>
                  <a:pt x="63500" y="552831"/>
                </a:lnTo>
                <a:lnTo>
                  <a:pt x="55118" y="544449"/>
                </a:lnTo>
                <a:close/>
                <a:moveTo>
                  <a:pt x="54991" y="575945"/>
                </a:moveTo>
                <a:lnTo>
                  <a:pt x="0" y="631698"/>
                </a:lnTo>
                <a:lnTo>
                  <a:pt x="8382" y="640080"/>
                </a:lnTo>
                <a:lnTo>
                  <a:pt x="63500" y="585089"/>
                </a:lnTo>
                <a:lnTo>
                  <a:pt x="55118" y="576707"/>
                </a:lnTo>
                <a:close/>
                <a:moveTo>
                  <a:pt x="54991" y="608076"/>
                </a:moveTo>
                <a:lnTo>
                  <a:pt x="0" y="663956"/>
                </a:lnTo>
                <a:lnTo>
                  <a:pt x="8382" y="672338"/>
                </a:lnTo>
                <a:lnTo>
                  <a:pt x="63500" y="617220"/>
                </a:lnTo>
                <a:lnTo>
                  <a:pt x="55118" y="608838"/>
                </a:lnTo>
                <a:close/>
                <a:moveTo>
                  <a:pt x="54991" y="640207"/>
                </a:moveTo>
                <a:lnTo>
                  <a:pt x="0" y="696087"/>
                </a:lnTo>
                <a:lnTo>
                  <a:pt x="8382" y="704469"/>
                </a:lnTo>
                <a:lnTo>
                  <a:pt x="63500" y="649351"/>
                </a:lnTo>
                <a:lnTo>
                  <a:pt x="55118" y="640969"/>
                </a:lnTo>
                <a:close/>
                <a:moveTo>
                  <a:pt x="54991" y="672338"/>
                </a:moveTo>
                <a:lnTo>
                  <a:pt x="0" y="728218"/>
                </a:lnTo>
                <a:lnTo>
                  <a:pt x="8382" y="736600"/>
                </a:lnTo>
                <a:lnTo>
                  <a:pt x="63500" y="681609"/>
                </a:lnTo>
                <a:lnTo>
                  <a:pt x="55118" y="673100"/>
                </a:lnTo>
                <a:close/>
                <a:moveTo>
                  <a:pt x="54991" y="704469"/>
                </a:moveTo>
                <a:lnTo>
                  <a:pt x="0" y="760476"/>
                </a:lnTo>
                <a:lnTo>
                  <a:pt x="8382" y="768858"/>
                </a:lnTo>
                <a:lnTo>
                  <a:pt x="63500" y="713740"/>
                </a:lnTo>
                <a:lnTo>
                  <a:pt x="55118" y="705358"/>
                </a:lnTo>
                <a:close/>
                <a:moveTo>
                  <a:pt x="54991" y="736600"/>
                </a:moveTo>
                <a:lnTo>
                  <a:pt x="0" y="792607"/>
                </a:lnTo>
                <a:lnTo>
                  <a:pt x="8382" y="800989"/>
                </a:lnTo>
                <a:lnTo>
                  <a:pt x="63500" y="745871"/>
                </a:lnTo>
                <a:lnTo>
                  <a:pt x="55118" y="737489"/>
                </a:lnTo>
                <a:close/>
              </a:path>
            </a:pathLst>
          </a:custGeom>
          <a:solidFill>
            <a:srgbClr val="E5005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Google Shape;278;gff1612be1e_0_0">
            <a:extLst>
              <a:ext uri="{FF2B5EF4-FFF2-40B4-BE49-F238E27FC236}">
                <a16:creationId xmlns:a16="http://schemas.microsoft.com/office/drawing/2014/main" id="{A7EC5325-63B2-4DE6-BE75-29F2BD91FFDF}"/>
              </a:ext>
            </a:extLst>
          </p:cNvPr>
          <p:cNvSpPr txBox="1"/>
          <p:nvPr/>
        </p:nvSpPr>
        <p:spPr>
          <a:xfrm>
            <a:off x="720000" y="2413003"/>
            <a:ext cx="8104404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EDUCATION FOR SUSTAINABLE DEVELOPMENT THROUGH YRE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1487223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E PowerPoint Template" id="{FD951C19-396A-4300-A490-64974D5B9CC2}" vid="{39376285-258E-4CC9-921A-0BA4784E30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94e5133-23c0-4b3f-b17c-41b26a63803f">
      <Terms xmlns="http://schemas.microsoft.com/office/infopath/2007/PartnerControls"/>
    </lcf76f155ced4ddcb4097134ff3c332f>
    <TaxCatchAll xmlns="173eebc7-d257-4ab0-80dd-e184daeff441"/>
    <SharedWithUsers xmlns="173eebc7-d257-4ab0-80dd-e184daeff441">
      <UserInfo>
        <DisplayName>Reeza Hanselmann</DisplayName>
        <AccountId>27</AccountId>
        <AccountType/>
      </UserInfo>
      <UserInfo>
        <DisplayName>Shimon Ginzburg</DisplayName>
        <AccountId>26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E80366467B8B47AEEDFC485B69C497" ma:contentTypeVersion="15" ma:contentTypeDescription="Create a new document." ma:contentTypeScope="" ma:versionID="178bea57f21b6481e50d13cc1bd6401d">
  <xsd:schema xmlns:xsd="http://www.w3.org/2001/XMLSchema" xmlns:xs="http://www.w3.org/2001/XMLSchema" xmlns:p="http://schemas.microsoft.com/office/2006/metadata/properties" xmlns:ns2="194e5133-23c0-4b3f-b17c-41b26a63803f" xmlns:ns3="173eebc7-d257-4ab0-80dd-e184daeff441" targetNamespace="http://schemas.microsoft.com/office/2006/metadata/properties" ma:root="true" ma:fieldsID="c23c492d36b715d352b2c61e9bd76d00" ns2:_="" ns3:_="">
    <xsd:import namespace="194e5133-23c0-4b3f-b17c-41b26a63803f"/>
    <xsd:import namespace="173eebc7-d257-4ab0-80dd-e184daeff4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4e5133-23c0-4b3f-b17c-41b26a6380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330538f-b798-4f99-a614-15010ee617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3eebc7-d257-4ab0-80dd-e184daeff441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3c8cbfc4-b84f-4aa2-b643-5da7e7f2931b}" ma:internalName="TaxCatchAll" ma:showField="CatchAllData" ma:web="173eebc7-d257-4ab0-80dd-e184daeff4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9DA46B-3010-4837-A901-CED866022077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194e5133-23c0-4b3f-b17c-41b26a63803f"/>
    <ds:schemaRef ds:uri="http://purl.org/dc/elements/1.1/"/>
    <ds:schemaRef ds:uri="http://schemas.microsoft.com/office/2006/metadata/properties"/>
    <ds:schemaRef ds:uri="173eebc7-d257-4ab0-80dd-e184daeff441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662EB72-994D-4983-8677-E0A5925417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DB524D-8045-4D7B-902E-65431CDAE6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4e5133-23c0-4b3f-b17c-41b26a63803f"/>
    <ds:schemaRef ds:uri="173eebc7-d257-4ab0-80dd-e184daeff4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</TotalTime>
  <Words>956</Words>
  <Application>Microsoft Office PowerPoint</Application>
  <PresentationFormat>Widescreen</PresentationFormat>
  <Paragraphs>121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Times New Roman</vt:lpstr>
      <vt:lpstr>Lato</vt:lpstr>
      <vt:lpstr>Arial</vt:lpstr>
      <vt:lpstr>Calibri Light</vt:lpstr>
      <vt:lpstr>Calibri</vt:lpstr>
      <vt:lpstr>Lato Black</vt:lpstr>
      <vt:lpstr>Lato Light</vt:lpstr>
      <vt:lpstr>Wingdings</vt:lpstr>
      <vt:lpstr>Content slides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Claus Nikolaj Jørgensen</dc:creator>
  <cp:lastModifiedBy>Charlene McKeown</cp:lastModifiedBy>
  <cp:revision>2</cp:revision>
  <dcterms:created xsi:type="dcterms:W3CDTF">2020-12-18T09:44:49Z</dcterms:created>
  <dcterms:modified xsi:type="dcterms:W3CDTF">2023-10-24T11:55:45Z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0x01010014E80366467B8B47AEEDFC485B69C497</vt:lpwstr>
  </property>
  <property fmtid="{D5CDD505-2E9C-101B-9397-08002B2CF9AE}" pid="3" name="MediaServiceImageTags">
    <vt:lpwstr/>
  </property>
</Properties>
</file>