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2"/>
  </p:notesMasterIdLst>
  <p:sldIdLst>
    <p:sldId id="256" r:id="rId2"/>
    <p:sldId id="257" r:id="rId3"/>
    <p:sldId id="260" r:id="rId4"/>
    <p:sldId id="258" r:id="rId5"/>
    <p:sldId id="261" r:id="rId6"/>
    <p:sldId id="315" r:id="rId7"/>
    <p:sldId id="316" r:id="rId8"/>
    <p:sldId id="275" r:id="rId9"/>
    <p:sldId id="317" r:id="rId10"/>
    <p:sldId id="318" r:id="rId11"/>
    <p:sldId id="319" r:id="rId12"/>
    <p:sldId id="320" r:id="rId13"/>
    <p:sldId id="280" r:id="rId14"/>
    <p:sldId id="321" r:id="rId15"/>
    <p:sldId id="283" r:id="rId16"/>
    <p:sldId id="322" r:id="rId17"/>
    <p:sldId id="323" r:id="rId18"/>
    <p:sldId id="297" r:id="rId19"/>
    <p:sldId id="299" r:id="rId20"/>
    <p:sldId id="306" r:id="rId21"/>
    <p:sldId id="307" r:id="rId22"/>
    <p:sldId id="312" r:id="rId23"/>
    <p:sldId id="313" r:id="rId24"/>
    <p:sldId id="310" r:id="rId25"/>
    <p:sldId id="314" r:id="rId26"/>
    <p:sldId id="338" r:id="rId27"/>
    <p:sldId id="324" r:id="rId28"/>
    <p:sldId id="325" r:id="rId29"/>
    <p:sldId id="326" r:id="rId30"/>
    <p:sldId id="327" r:id="rId31"/>
    <p:sldId id="328" r:id="rId32"/>
    <p:sldId id="329" r:id="rId33"/>
    <p:sldId id="330" r:id="rId34"/>
    <p:sldId id="331" r:id="rId35"/>
    <p:sldId id="332" r:id="rId36"/>
    <p:sldId id="333" r:id="rId37"/>
    <p:sldId id="334" r:id="rId38"/>
    <p:sldId id="335" r:id="rId39"/>
    <p:sldId id="336" r:id="rId40"/>
    <p:sldId id="337" r:id="rId41"/>
  </p:sldIdLst>
  <p:sldSz cx="18288000" cy="10287000"/>
  <p:notesSz cx="6858000" cy="9144000"/>
  <p:embeddedFontLst>
    <p:embeddedFont>
      <p:font typeface="Berlin Sans FB" panose="020E0602020502020306" pitchFamily="34" charset="0"/>
      <p:regular r:id="rId43"/>
      <p:bold r:id="rId44"/>
    </p:embeddedFont>
    <p:embeddedFont>
      <p:font typeface="Muli Regular Bold" panose="020B0604020202020204" charset="0"/>
      <p:regular r:id="rId45"/>
    </p:embeddedFont>
    <p:embeddedFont>
      <p:font typeface="Calibri" panose="020F0502020204030204" pitchFamily="34" charset="0"/>
      <p:regular r:id="rId46"/>
      <p:bold r:id="rId47"/>
      <p:italic r:id="rId48"/>
      <p:boldItalic r:id="rId49"/>
    </p:embeddedFont>
    <p:embeddedFont>
      <p:font typeface="Muli Bold" panose="020B0604020202020204" charset="0"/>
      <p:regular r:id="rId50"/>
    </p:embeddedFont>
    <p:embeddedFont>
      <p:font typeface="Muli Regular" panose="020B0604020202020204" charset="0"/>
      <p:regular r:id="rId51"/>
    </p:embeddedFont>
    <p:embeddedFont>
      <p:font typeface="Amatic SC Bold" panose="020B0604020202020204" charset="-79"/>
      <p:regular r:id="rId5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1" autoAdjust="0"/>
    <p:restoredTop sz="94622" autoAdjust="0"/>
  </p:normalViewPr>
  <p:slideViewPr>
    <p:cSldViewPr>
      <p:cViewPr varScale="1">
        <p:scale>
          <a:sx n="46" d="100"/>
          <a:sy n="46" d="100"/>
        </p:scale>
        <p:origin x="42" y="705"/>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font" Target="fonts/font5.fntdata"/><Relationship Id="rId50" Type="http://schemas.openxmlformats.org/officeDocument/2006/relationships/font" Target="fonts/font8.fntdata"/><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3.fntdata"/><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2.fntdata"/><Relationship Id="rId52"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1.fntdata"/><Relationship Id="rId48" Type="http://schemas.openxmlformats.org/officeDocument/2006/relationships/font" Target="fonts/font6.fntdata"/><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9.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933D81-E6BC-40AD-9589-454C9B4F9C8D}" type="datetimeFigureOut">
              <a:rPr lang="en-GB" smtClean="0"/>
              <a:t>29/03/2021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CF15E3-5B26-4866-BE9A-DCF48075F50B}" type="slidenum">
              <a:rPr lang="en-GB" smtClean="0"/>
              <a:t>‹#›</a:t>
            </a:fld>
            <a:endParaRPr lang="en-GB"/>
          </a:p>
        </p:txBody>
      </p:sp>
    </p:spTree>
    <p:extLst>
      <p:ext uri="{BB962C8B-B14F-4D97-AF65-F5344CB8AC3E}">
        <p14:creationId xmlns:p14="http://schemas.microsoft.com/office/powerpoint/2010/main" val="19021417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dirty="0" smtClean="0">
                <a:solidFill>
                  <a:srgbClr val="00B050"/>
                </a:solidFill>
                <a:latin typeface="Berlin Sans FB" panose="020E0602020502020306" pitchFamily="34" charset="0"/>
              </a:rPr>
              <a:t/>
            </a:r>
            <a:br>
              <a:rPr lang="en-GB" sz="2000" dirty="0" smtClean="0">
                <a:solidFill>
                  <a:srgbClr val="00B050"/>
                </a:solidFill>
                <a:latin typeface="Berlin Sans FB" panose="020E0602020502020306" pitchFamily="34" charset="0"/>
              </a:rPr>
            </a:br>
            <a:r>
              <a:rPr lang="en-GB" dirty="0" smtClean="0"/>
              <a:t>Read more: https://www.which.co.uk/news/2019/06/three-food-waste-facts-everyone-needs-to-know/ - Which?</a:t>
            </a:r>
            <a:r>
              <a:rPr lang="en-GB" sz="3600" dirty="0" smtClean="0"/>
              <a:t/>
            </a:r>
            <a:br>
              <a:rPr lang="en-GB" sz="3600" dirty="0" smtClean="0"/>
            </a:br>
            <a:r>
              <a:rPr lang="en-GB" dirty="0" smtClean="0"/>
              <a:t>Read more: https://www.which.co.uk/news/2019/06/three-food-waste-facts-everyone-needs-to-know/ - Which?</a:t>
            </a:r>
            <a:endParaRPr lang="en-GB" sz="3600" dirty="0" smtClean="0">
              <a:solidFill>
                <a:srgbClr val="00B050"/>
              </a:solidFill>
              <a:latin typeface="Berlin Sans FB" panose="020E0602020502020306" pitchFamily="34" charset="0"/>
            </a:endParaRPr>
          </a:p>
          <a:p>
            <a:endParaRPr lang="en-GB" dirty="0"/>
          </a:p>
        </p:txBody>
      </p:sp>
      <p:sp>
        <p:nvSpPr>
          <p:cNvPr id="4" name="Slide Number Placeholder 3"/>
          <p:cNvSpPr>
            <a:spLocks noGrp="1"/>
          </p:cNvSpPr>
          <p:nvPr>
            <p:ph type="sldNum" sz="quarter" idx="10"/>
          </p:nvPr>
        </p:nvSpPr>
        <p:spPr/>
        <p:txBody>
          <a:bodyPr/>
          <a:lstStyle/>
          <a:p>
            <a:fld id="{E6CF15E3-5B26-4866-BE9A-DCF48075F50B}" type="slidenum">
              <a:rPr lang="en-GB" smtClean="0"/>
              <a:t>17</a:t>
            </a:fld>
            <a:endParaRPr lang="en-GB"/>
          </a:p>
        </p:txBody>
      </p:sp>
    </p:spTree>
    <p:extLst>
      <p:ext uri="{BB962C8B-B14F-4D97-AF65-F5344CB8AC3E}">
        <p14:creationId xmlns:p14="http://schemas.microsoft.com/office/powerpoint/2010/main" val="41553499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dirty="0" smtClean="0">
                <a:solidFill>
                  <a:srgbClr val="00B050"/>
                </a:solidFill>
                <a:latin typeface="Berlin Sans FB" panose="020E0602020502020306" pitchFamily="34" charset="0"/>
              </a:rPr>
              <a:t/>
            </a:r>
            <a:br>
              <a:rPr lang="en-GB" sz="2000" dirty="0" smtClean="0">
                <a:solidFill>
                  <a:srgbClr val="00B050"/>
                </a:solidFill>
                <a:latin typeface="Berlin Sans FB" panose="020E0602020502020306" pitchFamily="34" charset="0"/>
              </a:rPr>
            </a:br>
            <a:r>
              <a:rPr lang="en-GB" dirty="0" smtClean="0"/>
              <a:t>Read more: https://www.which.co.uk/news/2019/06/three-food-waste-facts-everyone-needs-to-know/ - Which?</a:t>
            </a:r>
            <a:r>
              <a:rPr lang="en-GB" sz="3600" dirty="0" smtClean="0"/>
              <a:t/>
            </a:r>
            <a:br>
              <a:rPr lang="en-GB" sz="3600" dirty="0" smtClean="0"/>
            </a:br>
            <a:r>
              <a:rPr lang="en-GB" dirty="0" smtClean="0"/>
              <a:t>Read more: https://www.which.co.uk/news/2019/06/three-food-waste-facts-everyone-needs-to-know/ - Which?</a:t>
            </a:r>
            <a:endParaRPr lang="en-GB" sz="3600" dirty="0" smtClean="0">
              <a:solidFill>
                <a:srgbClr val="00B050"/>
              </a:solidFill>
              <a:latin typeface="Berlin Sans FB" panose="020E0602020502020306" pitchFamily="34" charset="0"/>
            </a:endParaRPr>
          </a:p>
          <a:p>
            <a:endParaRPr lang="en-GB" dirty="0"/>
          </a:p>
        </p:txBody>
      </p:sp>
      <p:sp>
        <p:nvSpPr>
          <p:cNvPr id="4" name="Slide Number Placeholder 3"/>
          <p:cNvSpPr>
            <a:spLocks noGrp="1"/>
          </p:cNvSpPr>
          <p:nvPr>
            <p:ph type="sldNum" sz="quarter" idx="10"/>
          </p:nvPr>
        </p:nvSpPr>
        <p:spPr/>
        <p:txBody>
          <a:bodyPr/>
          <a:lstStyle/>
          <a:p>
            <a:fld id="{E6CF15E3-5B26-4866-BE9A-DCF48075F50B}" type="slidenum">
              <a:rPr lang="en-GB" smtClean="0"/>
              <a:t>20</a:t>
            </a:fld>
            <a:endParaRPr lang="en-GB"/>
          </a:p>
        </p:txBody>
      </p:sp>
    </p:spTree>
    <p:extLst>
      <p:ext uri="{BB962C8B-B14F-4D97-AF65-F5344CB8AC3E}">
        <p14:creationId xmlns:p14="http://schemas.microsoft.com/office/powerpoint/2010/main" val="10513901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dirty="0" smtClean="0">
                <a:solidFill>
                  <a:srgbClr val="00B050"/>
                </a:solidFill>
                <a:latin typeface="Berlin Sans FB" panose="020E0602020502020306" pitchFamily="34" charset="0"/>
              </a:rPr>
              <a:t/>
            </a:r>
            <a:br>
              <a:rPr lang="en-GB" sz="2000" dirty="0" smtClean="0">
                <a:solidFill>
                  <a:srgbClr val="00B050"/>
                </a:solidFill>
                <a:latin typeface="Berlin Sans FB" panose="020E0602020502020306" pitchFamily="34" charset="0"/>
              </a:rPr>
            </a:br>
            <a:r>
              <a:rPr lang="en-GB" dirty="0" smtClean="0"/>
              <a:t>Read more: https://www.which.co.uk/news/2019/06/three-food-waste-facts-everyone-needs-to-know/ - Which?</a:t>
            </a:r>
            <a:r>
              <a:rPr lang="en-GB" sz="3600" dirty="0" smtClean="0"/>
              <a:t/>
            </a:r>
            <a:br>
              <a:rPr lang="en-GB" sz="3600" dirty="0" smtClean="0"/>
            </a:br>
            <a:r>
              <a:rPr lang="en-GB" dirty="0" smtClean="0"/>
              <a:t>Read more: https://www.which.co.uk/news/2019/06/three-food-waste-facts-everyone-needs-to-know/ - Which?</a:t>
            </a:r>
            <a:endParaRPr lang="en-GB" sz="3600" dirty="0" smtClean="0">
              <a:solidFill>
                <a:srgbClr val="00B050"/>
              </a:solidFill>
              <a:latin typeface="Berlin Sans FB" panose="020E0602020502020306" pitchFamily="34" charset="0"/>
            </a:endParaRPr>
          </a:p>
          <a:p>
            <a:endParaRPr lang="en-GB" dirty="0"/>
          </a:p>
        </p:txBody>
      </p:sp>
      <p:sp>
        <p:nvSpPr>
          <p:cNvPr id="4" name="Slide Number Placeholder 3"/>
          <p:cNvSpPr>
            <a:spLocks noGrp="1"/>
          </p:cNvSpPr>
          <p:nvPr>
            <p:ph type="sldNum" sz="quarter" idx="10"/>
          </p:nvPr>
        </p:nvSpPr>
        <p:spPr/>
        <p:txBody>
          <a:bodyPr/>
          <a:lstStyle/>
          <a:p>
            <a:fld id="{E6CF15E3-5B26-4866-BE9A-DCF48075F50B}" type="slidenum">
              <a:rPr lang="en-GB" smtClean="0"/>
              <a:t>21</a:t>
            </a:fld>
            <a:endParaRPr lang="en-GB"/>
          </a:p>
        </p:txBody>
      </p:sp>
    </p:spTree>
    <p:extLst>
      <p:ext uri="{BB962C8B-B14F-4D97-AF65-F5344CB8AC3E}">
        <p14:creationId xmlns:p14="http://schemas.microsoft.com/office/powerpoint/2010/main" val="30110512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dirty="0" smtClean="0">
                <a:solidFill>
                  <a:srgbClr val="00B050"/>
                </a:solidFill>
                <a:latin typeface="Berlin Sans FB" panose="020E0602020502020306" pitchFamily="34" charset="0"/>
              </a:rPr>
              <a:t/>
            </a:r>
            <a:br>
              <a:rPr lang="en-GB" sz="2000" dirty="0" smtClean="0">
                <a:solidFill>
                  <a:srgbClr val="00B050"/>
                </a:solidFill>
                <a:latin typeface="Berlin Sans FB" panose="020E0602020502020306" pitchFamily="34" charset="0"/>
              </a:rPr>
            </a:br>
            <a:r>
              <a:rPr lang="en-GB" dirty="0" smtClean="0"/>
              <a:t>Read more: https://www.which.co.uk/news/2019/06/three-food-waste-facts-everyone-needs-to-know/ - Which?</a:t>
            </a:r>
            <a:r>
              <a:rPr lang="en-GB" sz="3600" dirty="0" smtClean="0"/>
              <a:t/>
            </a:r>
            <a:br>
              <a:rPr lang="en-GB" sz="3600" dirty="0" smtClean="0"/>
            </a:br>
            <a:r>
              <a:rPr lang="en-GB" dirty="0" smtClean="0"/>
              <a:t>Read more: https://www.which.co.uk/news/2019/06/three-food-waste-facts-everyone-needs-to-know/ - Which?</a:t>
            </a:r>
            <a:endParaRPr lang="en-GB" sz="3600" dirty="0" smtClean="0">
              <a:solidFill>
                <a:srgbClr val="00B050"/>
              </a:solidFill>
              <a:latin typeface="Berlin Sans FB" panose="020E0602020502020306" pitchFamily="34" charset="0"/>
            </a:endParaRPr>
          </a:p>
          <a:p>
            <a:endParaRPr lang="en-GB" dirty="0"/>
          </a:p>
        </p:txBody>
      </p:sp>
      <p:sp>
        <p:nvSpPr>
          <p:cNvPr id="4" name="Slide Number Placeholder 3"/>
          <p:cNvSpPr>
            <a:spLocks noGrp="1"/>
          </p:cNvSpPr>
          <p:nvPr>
            <p:ph type="sldNum" sz="quarter" idx="10"/>
          </p:nvPr>
        </p:nvSpPr>
        <p:spPr/>
        <p:txBody>
          <a:bodyPr/>
          <a:lstStyle/>
          <a:p>
            <a:fld id="{E6CF15E3-5B26-4866-BE9A-DCF48075F50B}" type="slidenum">
              <a:rPr lang="en-GB" smtClean="0"/>
              <a:t>22</a:t>
            </a:fld>
            <a:endParaRPr lang="en-GB"/>
          </a:p>
        </p:txBody>
      </p:sp>
    </p:spTree>
    <p:extLst>
      <p:ext uri="{BB962C8B-B14F-4D97-AF65-F5344CB8AC3E}">
        <p14:creationId xmlns:p14="http://schemas.microsoft.com/office/powerpoint/2010/main" val="29286064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dirty="0" smtClean="0">
                <a:solidFill>
                  <a:srgbClr val="00B050"/>
                </a:solidFill>
                <a:latin typeface="Berlin Sans FB" panose="020E0602020502020306" pitchFamily="34" charset="0"/>
              </a:rPr>
              <a:t/>
            </a:r>
            <a:br>
              <a:rPr lang="en-GB" sz="2000" dirty="0" smtClean="0">
                <a:solidFill>
                  <a:srgbClr val="00B050"/>
                </a:solidFill>
                <a:latin typeface="Berlin Sans FB" panose="020E0602020502020306" pitchFamily="34" charset="0"/>
              </a:rPr>
            </a:br>
            <a:r>
              <a:rPr lang="en-GB" dirty="0" smtClean="0"/>
              <a:t>Read more: https://www.which.co.uk/news/2019/06/three-food-waste-facts-everyone-needs-to-know/ - Which?</a:t>
            </a:r>
            <a:r>
              <a:rPr lang="en-GB" sz="3600" dirty="0" smtClean="0"/>
              <a:t/>
            </a:r>
            <a:br>
              <a:rPr lang="en-GB" sz="3600" dirty="0" smtClean="0"/>
            </a:br>
            <a:r>
              <a:rPr lang="en-GB" dirty="0" smtClean="0"/>
              <a:t>Read more: https://www.which.co.uk/news/2019/06/three-food-waste-facts-everyone-needs-to-know/ - Which?</a:t>
            </a:r>
            <a:endParaRPr lang="en-GB" sz="3600" dirty="0" smtClean="0">
              <a:solidFill>
                <a:srgbClr val="00B050"/>
              </a:solidFill>
              <a:latin typeface="Berlin Sans FB" panose="020E0602020502020306" pitchFamily="34" charset="0"/>
            </a:endParaRPr>
          </a:p>
          <a:p>
            <a:endParaRPr lang="en-GB" dirty="0"/>
          </a:p>
        </p:txBody>
      </p:sp>
      <p:sp>
        <p:nvSpPr>
          <p:cNvPr id="4" name="Slide Number Placeholder 3"/>
          <p:cNvSpPr>
            <a:spLocks noGrp="1"/>
          </p:cNvSpPr>
          <p:nvPr>
            <p:ph type="sldNum" sz="quarter" idx="10"/>
          </p:nvPr>
        </p:nvSpPr>
        <p:spPr/>
        <p:txBody>
          <a:bodyPr/>
          <a:lstStyle/>
          <a:p>
            <a:fld id="{E6CF15E3-5B26-4866-BE9A-DCF48075F50B}" type="slidenum">
              <a:rPr lang="en-GB" smtClean="0"/>
              <a:t>23</a:t>
            </a:fld>
            <a:endParaRPr lang="en-GB"/>
          </a:p>
        </p:txBody>
      </p:sp>
    </p:spTree>
    <p:extLst>
      <p:ext uri="{BB962C8B-B14F-4D97-AF65-F5344CB8AC3E}">
        <p14:creationId xmlns:p14="http://schemas.microsoft.com/office/powerpoint/2010/main" val="28595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dirty="0" smtClean="0">
                <a:solidFill>
                  <a:srgbClr val="00B050"/>
                </a:solidFill>
                <a:latin typeface="Berlin Sans FB" panose="020E0602020502020306" pitchFamily="34" charset="0"/>
              </a:rPr>
              <a:t/>
            </a:r>
            <a:br>
              <a:rPr lang="en-GB" sz="2000" dirty="0" smtClean="0">
                <a:solidFill>
                  <a:srgbClr val="00B050"/>
                </a:solidFill>
                <a:latin typeface="Berlin Sans FB" panose="020E0602020502020306" pitchFamily="34" charset="0"/>
              </a:rPr>
            </a:br>
            <a:r>
              <a:rPr lang="en-GB" dirty="0" smtClean="0"/>
              <a:t>Read more: https://www.which.co.uk/news/2019/06/three-food-waste-facts-everyone-needs-to-know/ - Which?</a:t>
            </a:r>
            <a:r>
              <a:rPr lang="en-GB" sz="3600" dirty="0" smtClean="0"/>
              <a:t/>
            </a:r>
            <a:br>
              <a:rPr lang="en-GB" sz="3600" dirty="0" smtClean="0"/>
            </a:br>
            <a:r>
              <a:rPr lang="en-GB" dirty="0" smtClean="0"/>
              <a:t>Read more: https://www.which.co.uk/news/2019/06/three-food-waste-facts-everyone-needs-to-know/ - Which?</a:t>
            </a:r>
            <a:endParaRPr lang="en-GB" sz="3600" dirty="0" smtClean="0">
              <a:solidFill>
                <a:srgbClr val="00B050"/>
              </a:solidFill>
              <a:latin typeface="Berlin Sans FB" panose="020E0602020502020306" pitchFamily="34" charset="0"/>
            </a:endParaRPr>
          </a:p>
          <a:p>
            <a:endParaRPr lang="en-GB" dirty="0"/>
          </a:p>
        </p:txBody>
      </p:sp>
      <p:sp>
        <p:nvSpPr>
          <p:cNvPr id="4" name="Slide Number Placeholder 3"/>
          <p:cNvSpPr>
            <a:spLocks noGrp="1"/>
          </p:cNvSpPr>
          <p:nvPr>
            <p:ph type="sldNum" sz="quarter" idx="10"/>
          </p:nvPr>
        </p:nvSpPr>
        <p:spPr/>
        <p:txBody>
          <a:bodyPr/>
          <a:lstStyle/>
          <a:p>
            <a:fld id="{E6CF15E3-5B26-4866-BE9A-DCF48075F50B}" type="slidenum">
              <a:rPr lang="en-GB" smtClean="0"/>
              <a:t>25</a:t>
            </a:fld>
            <a:endParaRPr lang="en-GB"/>
          </a:p>
        </p:txBody>
      </p:sp>
    </p:spTree>
    <p:extLst>
      <p:ext uri="{BB962C8B-B14F-4D97-AF65-F5344CB8AC3E}">
        <p14:creationId xmlns:p14="http://schemas.microsoft.com/office/powerpoint/2010/main" val="5886875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3/29/2021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3/29/2021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3/29/2021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jpeg"/><Relationship Id="rId18" Type="http://schemas.openxmlformats.org/officeDocument/2006/relationships/image" Target="../media/image17.jpe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jpeg"/><Relationship Id="rId17" Type="http://schemas.openxmlformats.org/officeDocument/2006/relationships/image" Target="../media/image16.jpeg"/><Relationship Id="rId2" Type="http://schemas.openxmlformats.org/officeDocument/2006/relationships/image" Target="../media/image1.jpeg"/><Relationship Id="rId16"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png"/><Relationship Id="rId15" Type="http://schemas.openxmlformats.org/officeDocument/2006/relationships/image" Target="../media/image14.jpeg"/><Relationship Id="rId10" Type="http://schemas.openxmlformats.org/officeDocument/2006/relationships/image" Target="../media/image9.jpeg"/><Relationship Id="rId19" Type="http://schemas.openxmlformats.org/officeDocument/2006/relationships/image" Target="../media/image18.jpe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jpe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46.png"/><Relationship Id="rId1" Type="http://schemas.openxmlformats.org/officeDocument/2006/relationships/slideLayout" Target="../slideLayouts/slideLayout7.xml"/><Relationship Id="rId5" Type="http://schemas.openxmlformats.org/officeDocument/2006/relationships/image" Target="../media/image48.jpeg"/><Relationship Id="rId4" Type="http://schemas.openxmlformats.org/officeDocument/2006/relationships/image" Target="../media/image47.jpe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51.jfif"/><Relationship Id="rId5" Type="http://schemas.openxmlformats.org/officeDocument/2006/relationships/image" Target="../media/image50.jpeg"/><Relationship Id="rId4" Type="http://schemas.openxmlformats.org/officeDocument/2006/relationships/image" Target="../media/image49.jfif"/></Relationships>
</file>

<file path=ppt/slides/_rels/slide1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54.jp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55.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57.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19.png"/><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4.png"/><Relationship Id="rId9" Type="http://schemas.openxmlformats.org/officeDocument/2006/relationships/image" Target="../media/image25.pn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0.png"/><Relationship Id="rId5" Type="http://schemas.openxmlformats.org/officeDocument/2006/relationships/image" Target="../media/image25.png"/><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1.png"/><Relationship Id="rId5" Type="http://schemas.openxmlformats.org/officeDocument/2006/relationships/image" Target="../media/image25.png"/><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62.jpeg"/><Relationship Id="rId5" Type="http://schemas.openxmlformats.org/officeDocument/2006/relationships/image" Target="../media/image25.png"/><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3" Type="http://schemas.openxmlformats.org/officeDocument/2006/relationships/image" Target="../media/image63.png"/><Relationship Id="rId7" Type="http://schemas.openxmlformats.org/officeDocument/2006/relationships/image" Target="../media/image64.gif"/><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32.png"/><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65.png"/><Relationship Id="rId1" Type="http://schemas.openxmlformats.org/officeDocument/2006/relationships/slideLayout" Target="../slideLayouts/slideLayout7.xml"/><Relationship Id="rId4" Type="http://schemas.openxmlformats.org/officeDocument/2006/relationships/image" Target="../media/image66.jpeg"/></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67.jpeg"/><Relationship Id="rId5" Type="http://schemas.openxmlformats.org/officeDocument/2006/relationships/image" Target="../media/image25.png"/><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69.png"/><Relationship Id="rId7" Type="http://schemas.openxmlformats.org/officeDocument/2006/relationships/image" Target="../media/image72.png"/><Relationship Id="rId2" Type="http://schemas.openxmlformats.org/officeDocument/2006/relationships/image" Target="../media/image68.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71.png"/><Relationship Id="rId4" Type="http://schemas.openxmlformats.org/officeDocument/2006/relationships/image" Target="../media/image70.png"/></Relationships>
</file>

<file path=ppt/slides/_rels/slide28.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77.png"/><Relationship Id="rId3" Type="http://schemas.openxmlformats.org/officeDocument/2006/relationships/image" Target="../media/image23.png"/><Relationship Id="rId7" Type="http://schemas.openxmlformats.org/officeDocument/2006/relationships/image" Target="../media/image19.png"/><Relationship Id="rId12" Type="http://schemas.openxmlformats.org/officeDocument/2006/relationships/image" Target="../media/image28.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74.png"/><Relationship Id="rId11" Type="http://schemas.openxmlformats.org/officeDocument/2006/relationships/image" Target="../media/image76.png"/><Relationship Id="rId5" Type="http://schemas.openxmlformats.org/officeDocument/2006/relationships/image" Target="../media/image27.png"/><Relationship Id="rId10" Type="http://schemas.openxmlformats.org/officeDocument/2006/relationships/image" Target="../media/image29.png"/><Relationship Id="rId4" Type="http://schemas.openxmlformats.org/officeDocument/2006/relationships/image" Target="../media/image73.png"/><Relationship Id="rId9" Type="http://schemas.openxmlformats.org/officeDocument/2006/relationships/image" Target="../media/image75.png"/><Relationship Id="rId14" Type="http://schemas.openxmlformats.org/officeDocument/2006/relationships/image" Target="../media/image25.png"/></Relationships>
</file>

<file path=ppt/slides/_rels/slide29.xml.rels><?xml version="1.0" encoding="UTF-8" standalone="yes"?>
<Relationships xmlns="http://schemas.openxmlformats.org/package/2006/relationships"><Relationship Id="rId8" Type="http://schemas.openxmlformats.org/officeDocument/2006/relationships/image" Target="../media/image81.png"/><Relationship Id="rId13" Type="http://schemas.openxmlformats.org/officeDocument/2006/relationships/image" Target="../media/image25.png"/><Relationship Id="rId3" Type="http://schemas.openxmlformats.org/officeDocument/2006/relationships/image" Target="../media/image27.png"/><Relationship Id="rId7" Type="http://schemas.openxmlformats.org/officeDocument/2006/relationships/image" Target="../media/image28.png"/><Relationship Id="rId12" Type="http://schemas.openxmlformats.org/officeDocument/2006/relationships/image" Target="../media/image82.png"/><Relationship Id="rId2" Type="http://schemas.openxmlformats.org/officeDocument/2006/relationships/image" Target="../media/image73.png"/><Relationship Id="rId1" Type="http://schemas.openxmlformats.org/officeDocument/2006/relationships/slideLayout" Target="../slideLayouts/slideLayout7.xml"/><Relationship Id="rId6" Type="http://schemas.openxmlformats.org/officeDocument/2006/relationships/image" Target="../media/image80.png"/><Relationship Id="rId11" Type="http://schemas.openxmlformats.org/officeDocument/2006/relationships/image" Target="../media/image76.png"/><Relationship Id="rId5" Type="http://schemas.openxmlformats.org/officeDocument/2006/relationships/image" Target="../media/image79.png"/><Relationship Id="rId10" Type="http://schemas.openxmlformats.org/officeDocument/2006/relationships/image" Target="../media/image29.png"/><Relationship Id="rId4" Type="http://schemas.openxmlformats.org/officeDocument/2006/relationships/image" Target="../media/image78.png"/><Relationship Id="rId9" Type="http://schemas.openxmlformats.org/officeDocument/2006/relationships/image" Target="../media/image75.png"/></Relationships>
</file>

<file path=ppt/slides/_rels/slide3.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7.png"/><Relationship Id="rId7" Type="http://schemas.openxmlformats.org/officeDocument/2006/relationships/image" Target="../media/image30.jpe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9.png"/><Relationship Id="rId4" Type="http://schemas.openxmlformats.org/officeDocument/2006/relationships/image" Target="../media/image28.png"/></Relationships>
</file>

<file path=ppt/slides/_rels/slide30.xml.rels><?xml version="1.0" encoding="UTF-8" standalone="yes"?>
<Relationships xmlns="http://schemas.openxmlformats.org/package/2006/relationships"><Relationship Id="rId8" Type="http://schemas.openxmlformats.org/officeDocument/2006/relationships/image" Target="../media/image88.png"/><Relationship Id="rId3" Type="http://schemas.openxmlformats.org/officeDocument/2006/relationships/image" Target="../media/image84.png"/><Relationship Id="rId7" Type="http://schemas.openxmlformats.org/officeDocument/2006/relationships/image" Target="../media/image87.png"/><Relationship Id="rId2" Type="http://schemas.openxmlformats.org/officeDocument/2006/relationships/image" Target="../media/image83.pn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25.png"/><Relationship Id="rId5" Type="http://schemas.openxmlformats.org/officeDocument/2006/relationships/image" Target="../media/image86.png"/><Relationship Id="rId10" Type="http://schemas.openxmlformats.org/officeDocument/2006/relationships/image" Target="../media/image90.png"/><Relationship Id="rId4" Type="http://schemas.openxmlformats.org/officeDocument/2006/relationships/image" Target="../media/image85.png"/><Relationship Id="rId9" Type="http://schemas.openxmlformats.org/officeDocument/2006/relationships/image" Target="../media/image89.png"/></Relationships>
</file>

<file path=ppt/slides/_rels/slide31.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91.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9.png"/><Relationship Id="rId4" Type="http://schemas.openxmlformats.org/officeDocument/2006/relationships/image" Target="../media/image28.png"/></Relationships>
</file>

<file path=ppt/slides/_rels/slide32.xml.rels><?xml version="1.0" encoding="UTF-8" standalone="yes"?>
<Relationships xmlns="http://schemas.openxmlformats.org/package/2006/relationships"><Relationship Id="rId3" Type="http://schemas.openxmlformats.org/officeDocument/2006/relationships/image" Target="../media/image93.png"/><Relationship Id="rId7" Type="http://schemas.openxmlformats.org/officeDocument/2006/relationships/image" Target="../media/image25.png"/><Relationship Id="rId2" Type="http://schemas.openxmlformats.org/officeDocument/2006/relationships/image" Target="../media/image92.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95.jpeg"/><Relationship Id="rId4" Type="http://schemas.openxmlformats.org/officeDocument/2006/relationships/image" Target="../media/image94.png"/></Relationships>
</file>

<file path=ppt/slides/_rels/slide33.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2.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3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9.png"/><Relationship Id="rId7" Type="http://schemas.openxmlformats.org/officeDocument/2006/relationships/image" Target="../media/image22.png"/><Relationship Id="rId2" Type="http://schemas.openxmlformats.org/officeDocument/2006/relationships/image" Target="../media/image97.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4.png"/><Relationship Id="rId4" Type="http://schemas.openxmlformats.org/officeDocument/2006/relationships/image" Target="../media/image20.png"/></Relationships>
</file>

<file path=ppt/slides/_rels/slide35.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8.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8.png"/><Relationship Id="rId4" Type="http://schemas.openxmlformats.org/officeDocument/2006/relationships/image" Target="../media/image81.png"/></Relationships>
</file>

<file path=ppt/slides/_rels/slide36.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101.jpeg"/><Relationship Id="rId4" Type="http://schemas.openxmlformats.org/officeDocument/2006/relationships/image" Target="../media/image100.png"/></Relationships>
</file>

<file path=ppt/slides/_rels/slide3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03.png"/><Relationship Id="rId7" Type="http://schemas.openxmlformats.org/officeDocument/2006/relationships/image" Target="../media/image79.png"/><Relationship Id="rId2" Type="http://schemas.openxmlformats.org/officeDocument/2006/relationships/image" Target="../media/image102.png"/><Relationship Id="rId1" Type="http://schemas.openxmlformats.org/officeDocument/2006/relationships/slideLayout" Target="../slideLayouts/slideLayout7.xml"/><Relationship Id="rId6" Type="http://schemas.openxmlformats.org/officeDocument/2006/relationships/image" Target="../media/image78.png"/><Relationship Id="rId5" Type="http://schemas.openxmlformats.org/officeDocument/2006/relationships/image" Target="../media/image97.png"/><Relationship Id="rId4" Type="http://schemas.openxmlformats.org/officeDocument/2006/relationships/image" Target="../media/image104.png"/></Relationships>
</file>

<file path=ppt/slides/_rels/slide38.xml.rels><?xml version="1.0" encoding="UTF-8" standalone="yes"?>
<Relationships xmlns="http://schemas.openxmlformats.org/package/2006/relationships"><Relationship Id="rId3" Type="http://schemas.openxmlformats.org/officeDocument/2006/relationships/image" Target="../media/image73.png"/><Relationship Id="rId7" Type="http://schemas.openxmlformats.org/officeDocument/2006/relationships/image" Target="../media/image25.png"/><Relationship Id="rId2" Type="http://schemas.openxmlformats.org/officeDocument/2006/relationships/image" Target="../media/image99.png"/><Relationship Id="rId1" Type="http://schemas.openxmlformats.org/officeDocument/2006/relationships/slideLayout" Target="../slideLayouts/slideLayout7.xml"/><Relationship Id="rId6" Type="http://schemas.openxmlformats.org/officeDocument/2006/relationships/image" Target="../media/image72.png"/><Relationship Id="rId5" Type="http://schemas.openxmlformats.org/officeDocument/2006/relationships/image" Target="../media/image106.jpeg"/><Relationship Id="rId4" Type="http://schemas.openxmlformats.org/officeDocument/2006/relationships/image" Target="../media/image105.png"/></Relationships>
</file>

<file path=ppt/slides/_rels/slide39.xml.rels><?xml version="1.0" encoding="UTF-8" standalone="yes"?>
<Relationships xmlns="http://schemas.openxmlformats.org/package/2006/relationships"><Relationship Id="rId8" Type="http://schemas.openxmlformats.org/officeDocument/2006/relationships/image" Target="../media/image113.png"/><Relationship Id="rId13" Type="http://schemas.openxmlformats.org/officeDocument/2006/relationships/image" Target="../media/image118.png"/><Relationship Id="rId18" Type="http://schemas.openxmlformats.org/officeDocument/2006/relationships/image" Target="../media/image123.png"/><Relationship Id="rId26" Type="http://schemas.openxmlformats.org/officeDocument/2006/relationships/image" Target="../media/image131.png"/><Relationship Id="rId3" Type="http://schemas.openxmlformats.org/officeDocument/2006/relationships/image" Target="../media/image108.png"/><Relationship Id="rId21" Type="http://schemas.openxmlformats.org/officeDocument/2006/relationships/image" Target="../media/image126.png"/><Relationship Id="rId7" Type="http://schemas.openxmlformats.org/officeDocument/2006/relationships/image" Target="../media/image112.png"/><Relationship Id="rId12" Type="http://schemas.openxmlformats.org/officeDocument/2006/relationships/image" Target="../media/image117.png"/><Relationship Id="rId17" Type="http://schemas.openxmlformats.org/officeDocument/2006/relationships/image" Target="../media/image122.png"/><Relationship Id="rId25" Type="http://schemas.openxmlformats.org/officeDocument/2006/relationships/image" Target="../media/image130.png"/><Relationship Id="rId2" Type="http://schemas.openxmlformats.org/officeDocument/2006/relationships/image" Target="../media/image107.png"/><Relationship Id="rId16" Type="http://schemas.openxmlformats.org/officeDocument/2006/relationships/image" Target="../media/image121.png"/><Relationship Id="rId20" Type="http://schemas.openxmlformats.org/officeDocument/2006/relationships/image" Target="../media/image125.png"/><Relationship Id="rId1" Type="http://schemas.openxmlformats.org/officeDocument/2006/relationships/slideLayout" Target="../slideLayouts/slideLayout7.xml"/><Relationship Id="rId6" Type="http://schemas.openxmlformats.org/officeDocument/2006/relationships/image" Target="../media/image111.png"/><Relationship Id="rId11" Type="http://schemas.openxmlformats.org/officeDocument/2006/relationships/image" Target="../media/image116.png"/><Relationship Id="rId24" Type="http://schemas.openxmlformats.org/officeDocument/2006/relationships/image" Target="../media/image129.png"/><Relationship Id="rId5" Type="http://schemas.openxmlformats.org/officeDocument/2006/relationships/image" Target="../media/image110.png"/><Relationship Id="rId15" Type="http://schemas.openxmlformats.org/officeDocument/2006/relationships/image" Target="../media/image120.png"/><Relationship Id="rId23" Type="http://schemas.openxmlformats.org/officeDocument/2006/relationships/image" Target="../media/image128.png"/><Relationship Id="rId28" Type="http://schemas.openxmlformats.org/officeDocument/2006/relationships/image" Target="../media/image25.png"/><Relationship Id="rId10" Type="http://schemas.openxmlformats.org/officeDocument/2006/relationships/image" Target="../media/image115.png"/><Relationship Id="rId19" Type="http://schemas.openxmlformats.org/officeDocument/2006/relationships/image" Target="../media/image124.png"/><Relationship Id="rId4" Type="http://schemas.openxmlformats.org/officeDocument/2006/relationships/image" Target="../media/image109.png"/><Relationship Id="rId9" Type="http://schemas.openxmlformats.org/officeDocument/2006/relationships/image" Target="../media/image114.png"/><Relationship Id="rId14" Type="http://schemas.openxmlformats.org/officeDocument/2006/relationships/image" Target="../media/image119.png"/><Relationship Id="rId22" Type="http://schemas.openxmlformats.org/officeDocument/2006/relationships/image" Target="../media/image127.png"/><Relationship Id="rId27" Type="http://schemas.openxmlformats.org/officeDocument/2006/relationships/image" Target="../media/image132.png"/></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8" Type="http://schemas.openxmlformats.org/officeDocument/2006/relationships/image" Target="../media/image81.png"/><Relationship Id="rId13" Type="http://schemas.openxmlformats.org/officeDocument/2006/relationships/image" Target="../media/image138.png"/><Relationship Id="rId18" Type="http://schemas.openxmlformats.org/officeDocument/2006/relationships/image" Target="../media/image143.png"/><Relationship Id="rId26" Type="http://schemas.openxmlformats.org/officeDocument/2006/relationships/image" Target="../media/image151.png"/><Relationship Id="rId3" Type="http://schemas.openxmlformats.org/officeDocument/2006/relationships/image" Target="../media/image75.png"/><Relationship Id="rId21" Type="http://schemas.openxmlformats.org/officeDocument/2006/relationships/image" Target="../media/image146.png"/><Relationship Id="rId7" Type="http://schemas.openxmlformats.org/officeDocument/2006/relationships/image" Target="../media/image135.png"/><Relationship Id="rId12" Type="http://schemas.openxmlformats.org/officeDocument/2006/relationships/image" Target="../media/image137.png"/><Relationship Id="rId17" Type="http://schemas.openxmlformats.org/officeDocument/2006/relationships/image" Target="../media/image142.png"/><Relationship Id="rId25" Type="http://schemas.openxmlformats.org/officeDocument/2006/relationships/image" Target="../media/image150.png"/><Relationship Id="rId2" Type="http://schemas.openxmlformats.org/officeDocument/2006/relationships/image" Target="../media/image133.png"/><Relationship Id="rId16" Type="http://schemas.openxmlformats.org/officeDocument/2006/relationships/image" Target="../media/image141.png"/><Relationship Id="rId20" Type="http://schemas.openxmlformats.org/officeDocument/2006/relationships/image" Target="../media/image145.png"/><Relationship Id="rId29" Type="http://schemas.openxmlformats.org/officeDocument/2006/relationships/image" Target="../media/image154.png"/><Relationship Id="rId1" Type="http://schemas.openxmlformats.org/officeDocument/2006/relationships/slideLayout" Target="../slideLayouts/slideLayout7.xml"/><Relationship Id="rId6" Type="http://schemas.openxmlformats.org/officeDocument/2006/relationships/image" Target="../media/image76.png"/><Relationship Id="rId11" Type="http://schemas.openxmlformats.org/officeDocument/2006/relationships/image" Target="../media/image136.png"/><Relationship Id="rId24" Type="http://schemas.openxmlformats.org/officeDocument/2006/relationships/image" Target="../media/image149.png"/><Relationship Id="rId5" Type="http://schemas.openxmlformats.org/officeDocument/2006/relationships/image" Target="../media/image134.png"/><Relationship Id="rId15" Type="http://schemas.openxmlformats.org/officeDocument/2006/relationships/image" Target="../media/image140.png"/><Relationship Id="rId23" Type="http://schemas.openxmlformats.org/officeDocument/2006/relationships/image" Target="../media/image148.png"/><Relationship Id="rId28" Type="http://schemas.openxmlformats.org/officeDocument/2006/relationships/image" Target="../media/image153.png"/><Relationship Id="rId10" Type="http://schemas.openxmlformats.org/officeDocument/2006/relationships/image" Target="../media/image78.png"/><Relationship Id="rId19" Type="http://schemas.openxmlformats.org/officeDocument/2006/relationships/image" Target="../media/image144.png"/><Relationship Id="rId31" Type="http://schemas.openxmlformats.org/officeDocument/2006/relationships/image" Target="../media/image25.png"/><Relationship Id="rId4" Type="http://schemas.openxmlformats.org/officeDocument/2006/relationships/image" Target="../media/image29.png"/><Relationship Id="rId9" Type="http://schemas.openxmlformats.org/officeDocument/2006/relationships/image" Target="../media/image28.png"/><Relationship Id="rId14" Type="http://schemas.openxmlformats.org/officeDocument/2006/relationships/image" Target="../media/image139.png"/><Relationship Id="rId22" Type="http://schemas.openxmlformats.org/officeDocument/2006/relationships/image" Target="../media/image147.png"/><Relationship Id="rId27" Type="http://schemas.openxmlformats.org/officeDocument/2006/relationships/image" Target="../media/image152.png"/><Relationship Id="rId30" Type="http://schemas.openxmlformats.org/officeDocument/2006/relationships/image" Target="../media/image155.png"/></Relationships>
</file>

<file path=ppt/slides/_rels/slide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25.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41.jpe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40.jpeg"/><Relationship Id="rId5" Type="http://schemas.openxmlformats.org/officeDocument/2006/relationships/image" Target="../media/image39.jpg"/><Relationship Id="rId4" Type="http://schemas.openxmlformats.org/officeDocument/2006/relationships/image" Target="../media/image38.jpe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4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27.png"/><Relationship Id="rId1" Type="http://schemas.openxmlformats.org/officeDocument/2006/relationships/slideLayout" Target="../slideLayouts/slideLayout7.xml"/><Relationship Id="rId5" Type="http://schemas.openxmlformats.org/officeDocument/2006/relationships/image" Target="../media/image44.jpe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rot="630969">
            <a:off x="1780964" y="8411234"/>
            <a:ext cx="1404529" cy="1394707"/>
          </a:xfrm>
          <a:prstGeom prst="rect">
            <a:avLst/>
          </a:prstGeom>
        </p:spPr>
      </p:pic>
      <p:pic>
        <p:nvPicPr>
          <p:cNvPr id="3" name="Picture 3"/>
          <p:cNvPicPr>
            <a:picLocks noChangeAspect="1"/>
          </p:cNvPicPr>
          <p:nvPr/>
        </p:nvPicPr>
        <p:blipFill>
          <a:blip r:embed="rId3"/>
          <a:srcRect/>
          <a:stretch>
            <a:fillRect/>
          </a:stretch>
        </p:blipFill>
        <p:spPr>
          <a:xfrm rot="133738">
            <a:off x="6589189" y="6859035"/>
            <a:ext cx="5109623" cy="1021925"/>
          </a:xfrm>
          <a:prstGeom prst="rect">
            <a:avLst/>
          </a:prstGeom>
        </p:spPr>
      </p:pic>
      <p:pic>
        <p:nvPicPr>
          <p:cNvPr id="4" name="Picture 4"/>
          <p:cNvPicPr>
            <a:picLocks noChangeAspect="1"/>
          </p:cNvPicPr>
          <p:nvPr/>
        </p:nvPicPr>
        <p:blipFill>
          <a:blip r:embed="rId4"/>
          <a:srcRect/>
          <a:stretch>
            <a:fillRect/>
          </a:stretch>
        </p:blipFill>
        <p:spPr>
          <a:xfrm rot="297725">
            <a:off x="4019514" y="3326278"/>
            <a:ext cx="10254876" cy="3244270"/>
          </a:xfrm>
          <a:prstGeom prst="rect">
            <a:avLst/>
          </a:prstGeom>
        </p:spPr>
      </p:pic>
      <p:pic>
        <p:nvPicPr>
          <p:cNvPr id="5" name="Picture 5"/>
          <p:cNvPicPr>
            <a:picLocks noChangeAspect="1"/>
          </p:cNvPicPr>
          <p:nvPr/>
        </p:nvPicPr>
        <p:blipFill>
          <a:blip r:embed="rId5"/>
          <a:srcRect/>
          <a:stretch>
            <a:fillRect/>
          </a:stretch>
        </p:blipFill>
        <p:spPr>
          <a:xfrm rot="-1159206">
            <a:off x="745946" y="7455877"/>
            <a:ext cx="662036" cy="1122094"/>
          </a:xfrm>
          <a:prstGeom prst="rect">
            <a:avLst/>
          </a:prstGeom>
        </p:spPr>
      </p:pic>
      <p:pic>
        <p:nvPicPr>
          <p:cNvPr id="6" name="Picture 6"/>
          <p:cNvPicPr>
            <a:picLocks noChangeAspect="1"/>
          </p:cNvPicPr>
          <p:nvPr/>
        </p:nvPicPr>
        <p:blipFill>
          <a:blip r:embed="rId6"/>
          <a:srcRect/>
          <a:stretch>
            <a:fillRect/>
          </a:stretch>
        </p:blipFill>
        <p:spPr>
          <a:xfrm>
            <a:off x="5486684" y="8801590"/>
            <a:ext cx="758759" cy="837986"/>
          </a:xfrm>
          <a:prstGeom prst="rect">
            <a:avLst/>
          </a:prstGeom>
        </p:spPr>
      </p:pic>
      <p:pic>
        <p:nvPicPr>
          <p:cNvPr id="7" name="Picture 7"/>
          <p:cNvPicPr>
            <a:picLocks noChangeAspect="1"/>
          </p:cNvPicPr>
          <p:nvPr/>
        </p:nvPicPr>
        <p:blipFill>
          <a:blip r:embed="rId7"/>
          <a:srcRect/>
          <a:stretch>
            <a:fillRect/>
          </a:stretch>
        </p:blipFill>
        <p:spPr>
          <a:xfrm rot="-7483644">
            <a:off x="13795143" y="9441671"/>
            <a:ext cx="509049" cy="488687"/>
          </a:xfrm>
          <a:prstGeom prst="rect">
            <a:avLst/>
          </a:prstGeom>
        </p:spPr>
      </p:pic>
      <p:pic>
        <p:nvPicPr>
          <p:cNvPr id="8" name="Picture 8"/>
          <p:cNvPicPr>
            <a:picLocks noChangeAspect="1"/>
          </p:cNvPicPr>
          <p:nvPr/>
        </p:nvPicPr>
        <p:blipFill>
          <a:blip r:embed="rId7"/>
          <a:srcRect/>
          <a:stretch>
            <a:fillRect/>
          </a:stretch>
        </p:blipFill>
        <p:spPr>
          <a:xfrm rot="1422455">
            <a:off x="887331" y="3945578"/>
            <a:ext cx="509049" cy="488687"/>
          </a:xfrm>
          <a:prstGeom prst="rect">
            <a:avLst/>
          </a:prstGeom>
        </p:spPr>
      </p:pic>
      <p:pic>
        <p:nvPicPr>
          <p:cNvPr id="9" name="Picture 9"/>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rot="2851397">
            <a:off x="9127529" y="575565"/>
            <a:ext cx="319992" cy="307192"/>
          </a:xfrm>
          <a:prstGeom prst="rect">
            <a:avLst/>
          </a:prstGeom>
        </p:spPr>
      </p:pic>
      <p:pic>
        <p:nvPicPr>
          <p:cNvPr id="10" name="Picture 10"/>
          <p:cNvPicPr>
            <a:picLocks noChangeAspect="1"/>
          </p:cNvPicPr>
          <p:nvPr/>
        </p:nvPicPr>
        <p:blipFill>
          <a:blip r:embed="rId7"/>
          <a:srcRect/>
          <a:stretch>
            <a:fillRect/>
          </a:stretch>
        </p:blipFill>
        <p:spPr>
          <a:xfrm rot="-10019461">
            <a:off x="14283299" y="559211"/>
            <a:ext cx="516571" cy="495908"/>
          </a:xfrm>
          <a:prstGeom prst="rect">
            <a:avLst/>
          </a:prstGeom>
        </p:spPr>
      </p:pic>
      <p:pic>
        <p:nvPicPr>
          <p:cNvPr id="11" name="Picture 11"/>
          <p:cNvPicPr>
            <a:picLocks noChangeAspect="1"/>
          </p:cNvPicPr>
          <p:nvPr/>
        </p:nvPicPr>
        <p:blipFill>
          <a:blip r:embed="rId7"/>
          <a:srcRect/>
          <a:stretch>
            <a:fillRect/>
          </a:stretch>
        </p:blipFill>
        <p:spPr>
          <a:xfrm rot="-6383107">
            <a:off x="15400641" y="3301370"/>
            <a:ext cx="513645" cy="493100"/>
          </a:xfrm>
          <a:prstGeom prst="rect">
            <a:avLst/>
          </a:prstGeom>
        </p:spPr>
      </p:pic>
      <p:pic>
        <p:nvPicPr>
          <p:cNvPr id="12" name="Picture 12"/>
          <p:cNvPicPr>
            <a:picLocks noChangeAspect="1"/>
          </p:cNvPicPr>
          <p:nvPr/>
        </p:nvPicPr>
        <p:blipFill>
          <a:blip r:embed="rId5"/>
          <a:srcRect/>
          <a:stretch>
            <a:fillRect/>
          </a:stretch>
        </p:blipFill>
        <p:spPr>
          <a:xfrm rot="1345741">
            <a:off x="12100836" y="8176526"/>
            <a:ext cx="511678" cy="867251"/>
          </a:xfrm>
          <a:prstGeom prst="rect">
            <a:avLst/>
          </a:prstGeom>
        </p:spPr>
      </p:pic>
      <p:pic>
        <p:nvPicPr>
          <p:cNvPr id="13" name="Picture 13"/>
          <p:cNvPicPr>
            <a:picLocks noChangeAspect="1"/>
          </p:cNvPicPr>
          <p:nvPr/>
        </p:nvPicPr>
        <p:blipFill>
          <a:blip r:embed="rId6"/>
          <a:srcRect/>
          <a:stretch>
            <a:fillRect/>
          </a:stretch>
        </p:blipFill>
        <p:spPr>
          <a:xfrm rot="1800043">
            <a:off x="11671035" y="347808"/>
            <a:ext cx="567418" cy="626667"/>
          </a:xfrm>
          <a:prstGeom prst="rect">
            <a:avLst/>
          </a:prstGeom>
        </p:spPr>
      </p:pic>
      <p:pic>
        <p:nvPicPr>
          <p:cNvPr id="14" name="Picture 14"/>
          <p:cNvPicPr>
            <a:picLocks noChangeAspect="1"/>
          </p:cNvPicPr>
          <p:nvPr/>
        </p:nvPicPr>
        <p:blipFill>
          <a:blip r:embed="rId5"/>
          <a:srcRect/>
          <a:stretch>
            <a:fillRect/>
          </a:stretch>
        </p:blipFill>
        <p:spPr>
          <a:xfrm rot="-10154087">
            <a:off x="16697026" y="813008"/>
            <a:ext cx="489149" cy="829067"/>
          </a:xfrm>
          <a:prstGeom prst="rect">
            <a:avLst/>
          </a:prstGeom>
        </p:spPr>
      </p:pic>
      <p:pic>
        <p:nvPicPr>
          <p:cNvPr id="15" name="Picture 15"/>
          <p:cNvPicPr>
            <a:picLocks noChangeAspect="1"/>
          </p:cNvPicPr>
          <p:nvPr/>
        </p:nvPicPr>
        <p:blipFill>
          <a:blip r:embed="rId5"/>
          <a:srcRect/>
          <a:stretch>
            <a:fillRect/>
          </a:stretch>
        </p:blipFill>
        <p:spPr>
          <a:xfrm rot="-1669974">
            <a:off x="6306072" y="579248"/>
            <a:ext cx="530353" cy="898904"/>
          </a:xfrm>
          <a:prstGeom prst="rect">
            <a:avLst/>
          </a:prstGeom>
        </p:spPr>
      </p:pic>
      <p:pic>
        <p:nvPicPr>
          <p:cNvPr id="16" name="Picture 16"/>
          <p:cNvPicPr>
            <a:picLocks noChangeAspect="1"/>
          </p:cNvPicPr>
          <p:nvPr/>
        </p:nvPicPr>
        <p:blipFill>
          <a:blip r:embed="rId8"/>
          <a:srcRect/>
          <a:stretch>
            <a:fillRect/>
          </a:stretch>
        </p:blipFill>
        <p:spPr>
          <a:xfrm rot="693431">
            <a:off x="1252195" y="916550"/>
            <a:ext cx="826577" cy="1185137"/>
          </a:xfrm>
          <a:prstGeom prst="rect">
            <a:avLst/>
          </a:prstGeom>
        </p:spPr>
      </p:pic>
      <p:pic>
        <p:nvPicPr>
          <p:cNvPr id="17" name="Picture 17"/>
          <p:cNvPicPr>
            <a:picLocks noChangeAspect="1"/>
          </p:cNvPicPr>
          <p:nvPr/>
        </p:nvPicPr>
        <p:blipFill>
          <a:blip r:embed="rId8"/>
          <a:srcRect/>
          <a:stretch>
            <a:fillRect/>
          </a:stretch>
        </p:blipFill>
        <p:spPr>
          <a:xfrm rot="-2419102">
            <a:off x="16011837" y="6705132"/>
            <a:ext cx="927423" cy="1329729"/>
          </a:xfrm>
          <a:prstGeom prst="rect">
            <a:avLst/>
          </a:prstGeom>
        </p:spPr>
      </p:pic>
      <p:pic>
        <p:nvPicPr>
          <p:cNvPr id="18" name="Picture 18"/>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a:xfrm>
            <a:off x="5986130" y="4189921"/>
            <a:ext cx="6370546" cy="171781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9" name="Picture 19"/>
          <p:cNvPicPr>
            <a:picLocks noChangeAspect="1"/>
          </p:cNvPicPr>
          <p:nvPr/>
        </p:nvPicPr>
        <p:blipFill>
          <a:blip r:embed="rId10"/>
          <a:srcRect/>
          <a:stretch>
            <a:fillRect/>
          </a:stretch>
        </p:blipFill>
        <p:spPr>
          <a:xfrm rot="-1770958">
            <a:off x="818870" y="4758789"/>
            <a:ext cx="1334875" cy="1325540"/>
          </a:xfrm>
          <a:prstGeom prst="rect">
            <a:avLst/>
          </a:prstGeom>
        </p:spPr>
      </p:pic>
      <p:pic>
        <p:nvPicPr>
          <p:cNvPr id="20" name="Picture 20"/>
          <p:cNvPicPr>
            <a:picLocks noChangeAspect="1"/>
          </p:cNvPicPr>
          <p:nvPr/>
        </p:nvPicPr>
        <p:blipFill>
          <a:blip r:embed="rId11"/>
          <a:srcRect/>
          <a:stretch>
            <a:fillRect/>
          </a:stretch>
        </p:blipFill>
        <p:spPr>
          <a:xfrm rot="1472479">
            <a:off x="8878988" y="8231365"/>
            <a:ext cx="1421244" cy="1421244"/>
          </a:xfrm>
          <a:prstGeom prst="rect">
            <a:avLst/>
          </a:prstGeom>
        </p:spPr>
      </p:pic>
      <p:pic>
        <p:nvPicPr>
          <p:cNvPr id="21" name="Picture 21"/>
          <p:cNvPicPr>
            <a:picLocks noChangeAspect="1"/>
          </p:cNvPicPr>
          <p:nvPr/>
        </p:nvPicPr>
        <p:blipFill>
          <a:blip r:embed="rId12"/>
          <a:srcRect/>
          <a:stretch>
            <a:fillRect/>
          </a:stretch>
        </p:blipFill>
        <p:spPr>
          <a:xfrm rot="-925630">
            <a:off x="4176335" y="6699761"/>
            <a:ext cx="1356392" cy="1356392"/>
          </a:xfrm>
          <a:prstGeom prst="rect">
            <a:avLst/>
          </a:prstGeom>
        </p:spPr>
      </p:pic>
      <p:pic>
        <p:nvPicPr>
          <p:cNvPr id="22" name="Picture 22"/>
          <p:cNvPicPr>
            <a:picLocks noChangeAspect="1"/>
          </p:cNvPicPr>
          <p:nvPr/>
        </p:nvPicPr>
        <p:blipFill>
          <a:blip r:embed="rId13"/>
          <a:srcRect/>
          <a:stretch>
            <a:fillRect/>
          </a:stretch>
        </p:blipFill>
        <p:spPr>
          <a:xfrm rot="-879041">
            <a:off x="13567254" y="7097162"/>
            <a:ext cx="1404001" cy="1404001"/>
          </a:xfrm>
          <a:prstGeom prst="rect">
            <a:avLst/>
          </a:prstGeom>
        </p:spPr>
      </p:pic>
      <p:pic>
        <p:nvPicPr>
          <p:cNvPr id="23" name="Picture 23"/>
          <p:cNvPicPr>
            <a:picLocks noChangeAspect="1"/>
          </p:cNvPicPr>
          <p:nvPr/>
        </p:nvPicPr>
        <p:blipFill>
          <a:blip r:embed="rId14"/>
          <a:srcRect/>
          <a:stretch>
            <a:fillRect/>
          </a:stretch>
        </p:blipFill>
        <p:spPr>
          <a:xfrm rot="986035">
            <a:off x="16137163" y="8553029"/>
            <a:ext cx="1410541" cy="1410541"/>
          </a:xfrm>
          <a:prstGeom prst="rect">
            <a:avLst/>
          </a:prstGeom>
        </p:spPr>
      </p:pic>
      <p:pic>
        <p:nvPicPr>
          <p:cNvPr id="24" name="Picture 24"/>
          <p:cNvPicPr>
            <a:picLocks noChangeAspect="1"/>
          </p:cNvPicPr>
          <p:nvPr/>
        </p:nvPicPr>
        <p:blipFill>
          <a:blip r:embed="rId15"/>
          <a:srcRect/>
          <a:stretch>
            <a:fillRect/>
          </a:stretch>
        </p:blipFill>
        <p:spPr>
          <a:xfrm rot="249574">
            <a:off x="5598370" y="1863613"/>
            <a:ext cx="1369701" cy="1360123"/>
          </a:xfrm>
          <a:prstGeom prst="rect">
            <a:avLst/>
          </a:prstGeom>
        </p:spPr>
      </p:pic>
      <p:pic>
        <p:nvPicPr>
          <p:cNvPr id="25" name="Picture 25"/>
          <p:cNvPicPr>
            <a:picLocks noChangeAspect="1"/>
          </p:cNvPicPr>
          <p:nvPr/>
        </p:nvPicPr>
        <p:blipFill>
          <a:blip r:embed="rId16"/>
          <a:srcRect/>
          <a:stretch>
            <a:fillRect/>
          </a:stretch>
        </p:blipFill>
        <p:spPr>
          <a:xfrm rot="-425042">
            <a:off x="9368281" y="1793509"/>
            <a:ext cx="1406546" cy="1396710"/>
          </a:xfrm>
          <a:prstGeom prst="rect">
            <a:avLst/>
          </a:prstGeom>
        </p:spPr>
      </p:pic>
      <p:pic>
        <p:nvPicPr>
          <p:cNvPr id="26" name="Picture 26"/>
          <p:cNvPicPr>
            <a:picLocks noChangeAspect="1"/>
          </p:cNvPicPr>
          <p:nvPr/>
        </p:nvPicPr>
        <p:blipFill>
          <a:blip r:embed="rId17"/>
          <a:srcRect/>
          <a:stretch>
            <a:fillRect/>
          </a:stretch>
        </p:blipFill>
        <p:spPr>
          <a:xfrm rot="694021">
            <a:off x="12993190" y="1349300"/>
            <a:ext cx="1421326" cy="1411387"/>
          </a:xfrm>
          <a:prstGeom prst="rect">
            <a:avLst/>
          </a:prstGeom>
        </p:spPr>
      </p:pic>
      <p:pic>
        <p:nvPicPr>
          <p:cNvPr id="27" name="Picture 27"/>
          <p:cNvPicPr>
            <a:picLocks noChangeAspect="1"/>
          </p:cNvPicPr>
          <p:nvPr/>
        </p:nvPicPr>
        <p:blipFill>
          <a:blip r:embed="rId18"/>
          <a:srcRect/>
          <a:stretch>
            <a:fillRect/>
          </a:stretch>
        </p:blipFill>
        <p:spPr>
          <a:xfrm rot="1273553">
            <a:off x="16209274" y="4069021"/>
            <a:ext cx="1396935" cy="1406773"/>
          </a:xfrm>
          <a:prstGeom prst="rect">
            <a:avLst/>
          </a:prstGeom>
        </p:spPr>
      </p:pic>
      <p:pic>
        <p:nvPicPr>
          <p:cNvPr id="28" name="Picture 28"/>
          <p:cNvPicPr>
            <a:picLocks noChangeAspect="1"/>
          </p:cNvPicPr>
          <p:nvPr/>
        </p:nvPicPr>
        <p:blipFill>
          <a:blip r:embed="rId19"/>
          <a:srcRect/>
          <a:stretch>
            <a:fillRect/>
          </a:stretch>
        </p:blipFill>
        <p:spPr>
          <a:xfrm rot="-336693">
            <a:off x="2382438" y="1028700"/>
            <a:ext cx="1405678" cy="1405678"/>
          </a:xfrm>
          <a:prstGeom prst="rect">
            <a:avLst/>
          </a:prstGeom>
        </p:spPr>
      </p:pic>
      <p:pic>
        <p:nvPicPr>
          <p:cNvPr id="29" name="Picture 29"/>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rot="2851397">
            <a:off x="2454981" y="6173541"/>
            <a:ext cx="319992" cy="307192"/>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rot="181237">
            <a:off x="1891729" y="424191"/>
            <a:ext cx="3728614" cy="1657903"/>
          </a:xfrm>
          <a:prstGeom prst="rect">
            <a:avLst/>
          </a:prstGeom>
        </p:spPr>
      </p:pic>
      <p:sp>
        <p:nvSpPr>
          <p:cNvPr id="9" name="TextBox 9"/>
          <p:cNvSpPr txBox="1"/>
          <p:nvPr/>
        </p:nvSpPr>
        <p:spPr>
          <a:xfrm>
            <a:off x="613525" y="565933"/>
            <a:ext cx="6034187" cy="1128514"/>
          </a:xfrm>
          <a:prstGeom prst="rect">
            <a:avLst/>
          </a:prstGeom>
        </p:spPr>
        <p:txBody>
          <a:bodyPr wrap="square" lIns="0" tIns="0" rIns="0" bIns="0" rtlCol="0" anchor="t">
            <a:spAutoFit/>
          </a:bodyPr>
          <a:lstStyle/>
          <a:p>
            <a:pPr algn="ctr">
              <a:lnSpc>
                <a:spcPts val="8800"/>
              </a:lnSpc>
            </a:pPr>
            <a:r>
              <a:rPr lang="en-US" sz="8000" dirty="0" smtClean="0">
                <a:solidFill>
                  <a:srgbClr val="000000"/>
                </a:solidFill>
                <a:latin typeface="Amatic SC Bold"/>
              </a:rPr>
              <a:t>dairy</a:t>
            </a:r>
            <a:endParaRPr lang="en-US" sz="8000" dirty="0">
              <a:solidFill>
                <a:srgbClr val="000000"/>
              </a:solidFill>
              <a:latin typeface="Amatic SC Bold"/>
            </a:endParaRPr>
          </a:p>
        </p:txBody>
      </p:sp>
      <p:pic>
        <p:nvPicPr>
          <p:cNvPr id="20" name="Picture 23"/>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Rounded Rectangle 7"/>
          <p:cNvSpPr/>
          <p:nvPr/>
        </p:nvSpPr>
        <p:spPr>
          <a:xfrm>
            <a:off x="10972800" y="1485900"/>
            <a:ext cx="6553200" cy="762000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4400" dirty="0">
              <a:solidFill>
                <a:srgbClr val="C00000"/>
              </a:solidFill>
              <a:latin typeface="Berlin Sans FB" panose="020E0602020502020306" pitchFamily="34" charset="0"/>
            </a:endParaRPr>
          </a:p>
          <a:p>
            <a:r>
              <a:rPr lang="en-GB" sz="4400" dirty="0">
                <a:solidFill>
                  <a:srgbClr val="C00000"/>
                </a:solidFill>
                <a:latin typeface="Berlin Sans FB" panose="020E0602020502020306" pitchFamily="34" charset="0"/>
              </a:rPr>
              <a:t>Dairy products include food items such as yogurt, cheese and butter. </a:t>
            </a:r>
          </a:p>
          <a:p>
            <a:endParaRPr lang="en-GB" sz="4400" dirty="0">
              <a:solidFill>
                <a:srgbClr val="C00000"/>
              </a:solidFill>
              <a:latin typeface="Berlin Sans FB" panose="020E0602020502020306" pitchFamily="34" charset="0"/>
            </a:endParaRPr>
          </a:p>
          <a:p>
            <a:r>
              <a:rPr lang="en-GB" sz="4400" dirty="0">
                <a:solidFill>
                  <a:srgbClr val="C00000"/>
                </a:solidFill>
                <a:latin typeface="Berlin Sans FB" panose="020E0602020502020306" pitchFamily="34" charset="0"/>
              </a:rPr>
              <a:t>These contain Calcium for healthy teeth and bones.</a:t>
            </a:r>
          </a:p>
        </p:txBody>
      </p:sp>
      <p:pic>
        <p:nvPicPr>
          <p:cNvPr id="5122" name="Picture 2" descr="Keto and Low-Carb Dairy: The Best and the Worst – Diet Doctor"/>
          <p:cNvPicPr preferRelativeResize="0">
            <a:picLocks noChangeArrowheads="1"/>
          </p:cNvPicPr>
          <p:nvPr/>
        </p:nvPicPr>
        <p:blipFill>
          <a:blip r:embed="rId4" cstate="screen">
            <a:extLst>
              <a:ext uri="{28A0092B-C50C-407E-A947-70E740481C1C}">
                <a14:useLocalDpi xmlns:a14="http://schemas.microsoft.com/office/drawing/2010/main"/>
              </a:ext>
            </a:extLst>
          </a:blip>
          <a:stretch>
            <a:fillRect/>
          </a:stretch>
        </p:blipFill>
        <p:spPr bwMode="auto">
          <a:xfrm>
            <a:off x="581873" y="4000500"/>
            <a:ext cx="9759053" cy="4149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25514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rot="181237">
            <a:off x="2534697" y="425518"/>
            <a:ext cx="2499061" cy="1424936"/>
          </a:xfrm>
          <a:prstGeom prst="rect">
            <a:avLst/>
          </a:prstGeom>
        </p:spPr>
      </p:pic>
      <p:sp>
        <p:nvSpPr>
          <p:cNvPr id="9" name="TextBox 9"/>
          <p:cNvSpPr txBox="1"/>
          <p:nvPr/>
        </p:nvSpPr>
        <p:spPr>
          <a:xfrm>
            <a:off x="613525" y="565933"/>
            <a:ext cx="6034187" cy="1128514"/>
          </a:xfrm>
          <a:prstGeom prst="rect">
            <a:avLst/>
          </a:prstGeom>
        </p:spPr>
        <p:txBody>
          <a:bodyPr wrap="square" lIns="0" tIns="0" rIns="0" bIns="0" rtlCol="0" anchor="t">
            <a:spAutoFit/>
          </a:bodyPr>
          <a:lstStyle/>
          <a:p>
            <a:pPr algn="ctr">
              <a:lnSpc>
                <a:spcPts val="8800"/>
              </a:lnSpc>
            </a:pPr>
            <a:r>
              <a:rPr lang="en-US" sz="8000" dirty="0" smtClean="0">
                <a:solidFill>
                  <a:srgbClr val="000000"/>
                </a:solidFill>
                <a:latin typeface="Amatic SC Bold"/>
              </a:rPr>
              <a:t>fats</a:t>
            </a:r>
            <a:endParaRPr lang="en-US" sz="8000" dirty="0">
              <a:solidFill>
                <a:srgbClr val="000000"/>
              </a:solidFill>
              <a:latin typeface="Amatic SC Bold"/>
            </a:endParaRPr>
          </a:p>
        </p:txBody>
      </p:sp>
      <p:pic>
        <p:nvPicPr>
          <p:cNvPr id="20" name="Picture 23"/>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Rounded Rectangle 7"/>
          <p:cNvSpPr/>
          <p:nvPr/>
        </p:nvSpPr>
        <p:spPr>
          <a:xfrm>
            <a:off x="10972800" y="1485900"/>
            <a:ext cx="6553200" cy="762000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4400" dirty="0">
              <a:solidFill>
                <a:srgbClr val="C00000"/>
              </a:solidFill>
              <a:latin typeface="Berlin Sans FB" panose="020E0602020502020306" pitchFamily="34" charset="0"/>
            </a:endParaRPr>
          </a:p>
        </p:txBody>
      </p:sp>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39322" y="6057900"/>
            <a:ext cx="5646964" cy="3162300"/>
          </a:xfrm>
          <a:prstGeom prst="rect">
            <a:avLst/>
          </a:prstGeom>
        </p:spPr>
      </p:pic>
      <p:sp>
        <p:nvSpPr>
          <p:cNvPr id="2" name="TextBox 1"/>
          <p:cNvSpPr txBox="1"/>
          <p:nvPr/>
        </p:nvSpPr>
        <p:spPr>
          <a:xfrm>
            <a:off x="11506200" y="2217854"/>
            <a:ext cx="5369429" cy="3785652"/>
          </a:xfrm>
          <a:prstGeom prst="rect">
            <a:avLst/>
          </a:prstGeom>
          <a:noFill/>
        </p:spPr>
        <p:txBody>
          <a:bodyPr wrap="square" rtlCol="0">
            <a:spAutoFit/>
          </a:bodyPr>
          <a:lstStyle/>
          <a:p>
            <a:r>
              <a:rPr lang="en-GB" sz="4000" dirty="0" smtClean="0">
                <a:solidFill>
                  <a:srgbClr val="C00000"/>
                </a:solidFill>
                <a:latin typeface="Berlin Sans FB" panose="020E0602020502020306" pitchFamily="34" charset="0"/>
              </a:rPr>
              <a:t>There are good fats like seeds and nuts. Fish like salmon is also a healthy fat.</a:t>
            </a:r>
          </a:p>
          <a:p>
            <a:endParaRPr lang="en-GB" sz="4000" dirty="0">
              <a:solidFill>
                <a:srgbClr val="C00000"/>
              </a:solidFill>
              <a:latin typeface="Berlin Sans FB" panose="020E0602020502020306" pitchFamily="34" charset="0"/>
            </a:endParaRPr>
          </a:p>
          <a:p>
            <a:r>
              <a:rPr lang="en-GB" sz="4000" dirty="0" smtClean="0">
                <a:solidFill>
                  <a:srgbClr val="C00000"/>
                </a:solidFill>
                <a:latin typeface="Berlin Sans FB" panose="020E0602020502020306" pitchFamily="34" charset="0"/>
              </a:rPr>
              <a:t>Fats give us energy</a:t>
            </a:r>
            <a:endParaRPr lang="en-GB" sz="4000" dirty="0">
              <a:solidFill>
                <a:srgbClr val="C00000"/>
              </a:solidFill>
              <a:latin typeface="Berlin Sans FB" panose="020E0602020502020306" pitchFamily="34" charset="0"/>
            </a:endParaRPr>
          </a:p>
        </p:txBody>
      </p:sp>
      <p:pic>
        <p:nvPicPr>
          <p:cNvPr id="1026" name="Picture 2" descr="See the source image"/>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876800" y="2589844"/>
            <a:ext cx="4514850" cy="2962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98416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rot="181237">
            <a:off x="2534697" y="425518"/>
            <a:ext cx="2499061" cy="1424936"/>
          </a:xfrm>
          <a:prstGeom prst="rect">
            <a:avLst/>
          </a:prstGeom>
        </p:spPr>
      </p:pic>
      <p:sp>
        <p:nvSpPr>
          <p:cNvPr id="9" name="TextBox 9"/>
          <p:cNvSpPr txBox="1"/>
          <p:nvPr/>
        </p:nvSpPr>
        <p:spPr>
          <a:xfrm>
            <a:off x="613525" y="565933"/>
            <a:ext cx="6034187" cy="1128514"/>
          </a:xfrm>
          <a:prstGeom prst="rect">
            <a:avLst/>
          </a:prstGeom>
        </p:spPr>
        <p:txBody>
          <a:bodyPr wrap="square" lIns="0" tIns="0" rIns="0" bIns="0" rtlCol="0" anchor="t">
            <a:spAutoFit/>
          </a:bodyPr>
          <a:lstStyle/>
          <a:p>
            <a:pPr algn="ctr">
              <a:lnSpc>
                <a:spcPts val="8800"/>
              </a:lnSpc>
            </a:pPr>
            <a:r>
              <a:rPr lang="en-US" sz="8000" dirty="0" smtClean="0">
                <a:solidFill>
                  <a:srgbClr val="000000"/>
                </a:solidFill>
                <a:latin typeface="Amatic SC Bold"/>
              </a:rPr>
              <a:t>fats</a:t>
            </a:r>
            <a:endParaRPr lang="en-US" sz="8000" dirty="0">
              <a:solidFill>
                <a:srgbClr val="000000"/>
              </a:solidFill>
              <a:latin typeface="Amatic SC Bold"/>
            </a:endParaRPr>
          </a:p>
        </p:txBody>
      </p:sp>
      <p:pic>
        <p:nvPicPr>
          <p:cNvPr id="20" name="Picture 23"/>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Rounded Rectangle 7"/>
          <p:cNvSpPr/>
          <p:nvPr/>
        </p:nvSpPr>
        <p:spPr>
          <a:xfrm>
            <a:off x="10972800" y="1485900"/>
            <a:ext cx="6553200" cy="762000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4400" dirty="0">
              <a:solidFill>
                <a:srgbClr val="C00000"/>
              </a:solidFill>
              <a:latin typeface="Berlin Sans FB" panose="020E0602020502020306" pitchFamily="34" charset="0"/>
            </a:endParaRPr>
          </a:p>
          <a:p>
            <a:r>
              <a:rPr lang="en-GB" sz="4400" dirty="0" smtClean="0">
                <a:solidFill>
                  <a:srgbClr val="C00000"/>
                </a:solidFill>
                <a:latin typeface="Berlin Sans FB" panose="020E0602020502020306" pitchFamily="34" charset="0"/>
              </a:rPr>
              <a:t>There are “bad” fats. These come from processed foods and animal products.</a:t>
            </a:r>
          </a:p>
          <a:p>
            <a:endParaRPr lang="en-GB" sz="4400" dirty="0" smtClean="0">
              <a:solidFill>
                <a:srgbClr val="C00000"/>
              </a:solidFill>
              <a:latin typeface="Berlin Sans FB" panose="020E0602020502020306" pitchFamily="34" charset="0"/>
            </a:endParaRPr>
          </a:p>
          <a:p>
            <a:r>
              <a:rPr lang="en-GB" sz="4400" dirty="0" smtClean="0">
                <a:solidFill>
                  <a:srgbClr val="C00000"/>
                </a:solidFill>
                <a:latin typeface="Berlin Sans FB" panose="020E0602020502020306" pitchFamily="34" charset="0"/>
              </a:rPr>
              <a:t>You can eat these but not every day!!!</a:t>
            </a:r>
            <a:endParaRPr lang="en-GB" sz="4400" dirty="0">
              <a:solidFill>
                <a:srgbClr val="C00000"/>
              </a:solidFill>
              <a:latin typeface="Berlin Sans FB" panose="020E0602020502020306" pitchFamily="34" charset="0"/>
            </a:endParaRPr>
          </a:p>
          <a:p>
            <a:endParaRPr lang="en-GB" sz="4400" dirty="0">
              <a:solidFill>
                <a:srgbClr val="C00000"/>
              </a:solidFill>
              <a:latin typeface="Berlin Sans FB" panose="020E0602020502020306" pitchFamily="34"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144011" y="3009900"/>
            <a:ext cx="3902927" cy="2667000"/>
          </a:xfrm>
          <a:prstGeom prst="rect">
            <a:avLst/>
          </a:prstGeom>
        </p:spPr>
      </p:pic>
      <p:pic>
        <p:nvPicPr>
          <p:cNvPr id="2050" name="Picture 2" descr="See the source image"/>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679912" y="6399081"/>
            <a:ext cx="4648200" cy="348615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5816774" y="2453871"/>
            <a:ext cx="4514850" cy="3009900"/>
          </a:xfrm>
          <a:prstGeom prst="rect">
            <a:avLst/>
          </a:prstGeom>
        </p:spPr>
      </p:pic>
    </p:spTree>
    <p:extLst>
      <p:ext uri="{BB962C8B-B14F-4D97-AF65-F5344CB8AC3E}">
        <p14:creationId xmlns:p14="http://schemas.microsoft.com/office/powerpoint/2010/main" val="36596223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752600" y="190500"/>
            <a:ext cx="4629150" cy="102108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001000" y="1790700"/>
            <a:ext cx="8432800" cy="6324600"/>
          </a:xfrm>
          <a:prstGeom prst="rect">
            <a:avLst/>
          </a:prstGeom>
        </p:spPr>
      </p:pic>
      <p:pic>
        <p:nvPicPr>
          <p:cNvPr id="4" name="Picture 23"/>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441709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rot="181237">
            <a:off x="2538802" y="269853"/>
            <a:ext cx="6884412" cy="1696333"/>
          </a:xfrm>
          <a:prstGeom prst="rect">
            <a:avLst/>
          </a:prstGeom>
        </p:spPr>
      </p:pic>
      <p:sp>
        <p:nvSpPr>
          <p:cNvPr id="9" name="TextBox 9"/>
          <p:cNvSpPr txBox="1"/>
          <p:nvPr/>
        </p:nvSpPr>
        <p:spPr>
          <a:xfrm>
            <a:off x="613525" y="565933"/>
            <a:ext cx="10511675" cy="1128514"/>
          </a:xfrm>
          <a:prstGeom prst="rect">
            <a:avLst/>
          </a:prstGeom>
        </p:spPr>
        <p:txBody>
          <a:bodyPr wrap="square" lIns="0" tIns="0" rIns="0" bIns="0" rtlCol="0" anchor="t">
            <a:spAutoFit/>
          </a:bodyPr>
          <a:lstStyle/>
          <a:p>
            <a:pPr algn="ctr">
              <a:lnSpc>
                <a:spcPts val="8800"/>
              </a:lnSpc>
            </a:pPr>
            <a:r>
              <a:rPr lang="en-US" sz="8000" dirty="0" smtClean="0">
                <a:solidFill>
                  <a:srgbClr val="000000"/>
                </a:solidFill>
                <a:latin typeface="Amatic SC Bold"/>
              </a:rPr>
              <a:t>FRUIT AND VEGETABLES</a:t>
            </a:r>
            <a:endParaRPr lang="en-US" sz="8000" dirty="0">
              <a:solidFill>
                <a:srgbClr val="000000"/>
              </a:solidFill>
              <a:latin typeface="Amatic SC Bold"/>
            </a:endParaRPr>
          </a:p>
        </p:txBody>
      </p:sp>
      <p:pic>
        <p:nvPicPr>
          <p:cNvPr id="20" name="Picture 23"/>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Rounded Rectangle 7"/>
          <p:cNvSpPr/>
          <p:nvPr/>
        </p:nvSpPr>
        <p:spPr>
          <a:xfrm>
            <a:off x="11037434" y="1485900"/>
            <a:ext cx="6553200" cy="762000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4400" dirty="0">
              <a:solidFill>
                <a:srgbClr val="C00000"/>
              </a:solidFill>
              <a:latin typeface="Berlin Sans FB" panose="020E0602020502020306" pitchFamily="34"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63855" y="3250247"/>
            <a:ext cx="9753600" cy="5486400"/>
          </a:xfrm>
          <a:prstGeom prst="rect">
            <a:avLst/>
          </a:prstGeom>
        </p:spPr>
      </p:pic>
      <p:sp>
        <p:nvSpPr>
          <p:cNvPr id="5" name="TextBox 4"/>
          <p:cNvSpPr txBox="1"/>
          <p:nvPr/>
        </p:nvSpPr>
        <p:spPr>
          <a:xfrm>
            <a:off x="11416772" y="2552700"/>
            <a:ext cx="4890028" cy="5509200"/>
          </a:xfrm>
          <a:prstGeom prst="rect">
            <a:avLst/>
          </a:prstGeom>
          <a:noFill/>
        </p:spPr>
        <p:txBody>
          <a:bodyPr wrap="square" rtlCol="0">
            <a:spAutoFit/>
          </a:bodyPr>
          <a:lstStyle/>
          <a:p>
            <a:r>
              <a:rPr lang="en-GB" sz="4400" dirty="0" smtClean="0">
                <a:solidFill>
                  <a:srgbClr val="C00000"/>
                </a:solidFill>
                <a:latin typeface="Berlin Sans FB" panose="020E0602020502020306" pitchFamily="34" charset="0"/>
              </a:rPr>
              <a:t>We should try to eat 5 portions of fruit and veg every day.</a:t>
            </a:r>
          </a:p>
          <a:p>
            <a:endParaRPr lang="en-GB" sz="4400" dirty="0">
              <a:solidFill>
                <a:srgbClr val="C00000"/>
              </a:solidFill>
              <a:latin typeface="Berlin Sans FB" panose="020E0602020502020306" pitchFamily="34" charset="0"/>
            </a:endParaRPr>
          </a:p>
          <a:p>
            <a:r>
              <a:rPr lang="en-GB" sz="4400" dirty="0" smtClean="0">
                <a:solidFill>
                  <a:srgbClr val="C00000"/>
                </a:solidFill>
                <a:latin typeface="Berlin Sans FB" panose="020E0602020502020306" pitchFamily="34" charset="0"/>
              </a:rPr>
              <a:t>These give </a:t>
            </a:r>
            <a:r>
              <a:rPr lang="en-GB" sz="4400" dirty="0" smtClean="0">
                <a:solidFill>
                  <a:srgbClr val="C00000"/>
                </a:solidFill>
                <a:latin typeface="Berlin Sans FB" panose="020E0602020502020306" pitchFamily="34" charset="0"/>
              </a:rPr>
              <a:t>us vitamins and minerals that keep us healthy.</a:t>
            </a:r>
            <a:endParaRPr lang="en-GB" sz="4400" dirty="0">
              <a:solidFill>
                <a:srgbClr val="C00000"/>
              </a:solidFill>
              <a:latin typeface="Berlin Sans FB" panose="020E0602020502020306" pitchFamily="34" charset="0"/>
            </a:endParaRPr>
          </a:p>
        </p:txBody>
      </p:sp>
    </p:spTree>
    <p:extLst>
      <p:ext uri="{BB962C8B-B14F-4D97-AF65-F5344CB8AC3E}">
        <p14:creationId xmlns:p14="http://schemas.microsoft.com/office/powerpoint/2010/main" val="23284801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285999" y="419100"/>
            <a:ext cx="13535151" cy="9576757"/>
          </a:xfrm>
          <a:prstGeom prst="rect">
            <a:avLst/>
          </a:prstGeom>
        </p:spPr>
      </p:pic>
      <p:pic>
        <p:nvPicPr>
          <p:cNvPr id="3" name="Picture 23"/>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0072985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990600" y="2247900"/>
            <a:ext cx="8991600" cy="5029200"/>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1143000" y="2628900"/>
            <a:ext cx="9144000" cy="5509200"/>
          </a:xfrm>
          <a:prstGeom prst="rect">
            <a:avLst/>
          </a:prstGeom>
        </p:spPr>
        <p:txBody>
          <a:bodyPr wrap="square">
            <a:spAutoFit/>
          </a:bodyPr>
          <a:lstStyle/>
          <a:p>
            <a:r>
              <a:rPr lang="en-GB" sz="3200" dirty="0" smtClean="0">
                <a:solidFill>
                  <a:srgbClr val="00B050"/>
                </a:solidFill>
                <a:latin typeface="Berlin Sans FB" panose="020E0602020502020306" pitchFamily="34" charset="0"/>
              </a:rPr>
              <a:t>We should drink </a:t>
            </a:r>
            <a:r>
              <a:rPr lang="en-GB" sz="3200" dirty="0" smtClean="0">
                <a:solidFill>
                  <a:srgbClr val="FF0000"/>
                </a:solidFill>
                <a:latin typeface="Berlin Sans FB" panose="020E0602020502020306" pitchFamily="34" charset="0"/>
              </a:rPr>
              <a:t>6-8 </a:t>
            </a:r>
            <a:r>
              <a:rPr lang="en-GB" sz="3200" dirty="0">
                <a:solidFill>
                  <a:srgbClr val="FF0000"/>
                </a:solidFill>
                <a:latin typeface="Berlin Sans FB" panose="020E0602020502020306" pitchFamily="34" charset="0"/>
              </a:rPr>
              <a:t>glasses </a:t>
            </a:r>
            <a:r>
              <a:rPr lang="en-GB" sz="3200" dirty="0">
                <a:solidFill>
                  <a:srgbClr val="00B050"/>
                </a:solidFill>
                <a:latin typeface="Berlin Sans FB" panose="020E0602020502020306" pitchFamily="34" charset="0"/>
              </a:rPr>
              <a:t>of </a:t>
            </a:r>
            <a:r>
              <a:rPr lang="en-GB" sz="3200" dirty="0" smtClean="0">
                <a:solidFill>
                  <a:srgbClr val="00B050"/>
                </a:solidFill>
                <a:latin typeface="Berlin Sans FB" panose="020E0602020502020306" pitchFamily="34" charset="0"/>
              </a:rPr>
              <a:t>water</a:t>
            </a:r>
            <a:r>
              <a:rPr lang="en-GB" sz="3200" dirty="0">
                <a:solidFill>
                  <a:srgbClr val="00B050"/>
                </a:solidFill>
                <a:latin typeface="Berlin Sans FB" panose="020E0602020502020306" pitchFamily="34" charset="0"/>
              </a:rPr>
              <a:t> </a:t>
            </a:r>
            <a:r>
              <a:rPr lang="en-GB" sz="3200" dirty="0" smtClean="0">
                <a:solidFill>
                  <a:srgbClr val="00B050"/>
                </a:solidFill>
                <a:latin typeface="Berlin Sans FB" panose="020E0602020502020306" pitchFamily="34" charset="0"/>
              </a:rPr>
              <a:t>a day. </a:t>
            </a:r>
            <a:r>
              <a:rPr lang="en-GB" sz="3200" dirty="0">
                <a:solidFill>
                  <a:srgbClr val="00B050"/>
                </a:solidFill>
                <a:latin typeface="Berlin Sans FB" panose="020E0602020502020306" pitchFamily="34" charset="0"/>
              </a:rPr>
              <a:t>– around </a:t>
            </a:r>
            <a:r>
              <a:rPr lang="en-GB" sz="3200" dirty="0">
                <a:solidFill>
                  <a:srgbClr val="FF0000"/>
                </a:solidFill>
                <a:latin typeface="Berlin Sans FB" panose="020E0602020502020306" pitchFamily="34" charset="0"/>
              </a:rPr>
              <a:t>1.2 to 1.5 litres</a:t>
            </a:r>
            <a:r>
              <a:rPr lang="en-GB" sz="3200" dirty="0">
                <a:solidFill>
                  <a:srgbClr val="00B050"/>
                </a:solidFill>
                <a:latin typeface="Berlin Sans FB" panose="020E0602020502020306" pitchFamily="34" charset="0"/>
              </a:rPr>
              <a:t>. </a:t>
            </a:r>
            <a:endParaRPr lang="en-GB" sz="3200" dirty="0" smtClean="0">
              <a:solidFill>
                <a:srgbClr val="00B050"/>
              </a:solidFill>
              <a:latin typeface="Berlin Sans FB" panose="020E0602020502020306" pitchFamily="34" charset="0"/>
            </a:endParaRPr>
          </a:p>
          <a:p>
            <a:endParaRPr lang="en-GB" sz="3200" dirty="0">
              <a:solidFill>
                <a:srgbClr val="00B050"/>
              </a:solidFill>
              <a:latin typeface="Berlin Sans FB" panose="020E0602020502020306" pitchFamily="34" charset="0"/>
            </a:endParaRPr>
          </a:p>
          <a:p>
            <a:r>
              <a:rPr lang="en-GB" sz="3200" dirty="0" smtClean="0">
                <a:solidFill>
                  <a:srgbClr val="00B050"/>
                </a:solidFill>
                <a:latin typeface="Berlin Sans FB" panose="020E0602020502020306" pitchFamily="34" charset="0"/>
              </a:rPr>
              <a:t>Water</a:t>
            </a:r>
            <a:r>
              <a:rPr lang="en-GB" sz="3200" dirty="0">
                <a:solidFill>
                  <a:srgbClr val="00B050"/>
                </a:solidFill>
                <a:latin typeface="Berlin Sans FB" panose="020E0602020502020306" pitchFamily="34" charset="0"/>
              </a:rPr>
              <a:t>, lower fat milk and sugar-free drinks, including tea and coffee, all count</a:t>
            </a:r>
            <a:r>
              <a:rPr lang="en-GB" sz="3200" dirty="0" smtClean="0">
                <a:solidFill>
                  <a:srgbClr val="00B050"/>
                </a:solidFill>
                <a:latin typeface="Berlin Sans FB" panose="020E0602020502020306" pitchFamily="34" charset="0"/>
              </a:rPr>
              <a:t>.</a:t>
            </a:r>
          </a:p>
          <a:p>
            <a:endParaRPr lang="en-GB" sz="3200" dirty="0" smtClean="0">
              <a:solidFill>
                <a:srgbClr val="00B050"/>
              </a:solidFill>
              <a:latin typeface="Berlin Sans FB" panose="020E0602020502020306" pitchFamily="34" charset="0"/>
            </a:endParaRPr>
          </a:p>
          <a:p>
            <a:endParaRPr lang="en-GB" sz="3200" dirty="0">
              <a:solidFill>
                <a:srgbClr val="00B050"/>
              </a:solidFill>
              <a:latin typeface="Berlin Sans FB" panose="020E0602020502020306" pitchFamily="34" charset="0"/>
            </a:endParaRPr>
          </a:p>
          <a:p>
            <a:r>
              <a:rPr lang="en-GB" sz="3200" dirty="0" smtClean="0">
                <a:solidFill>
                  <a:srgbClr val="00B050"/>
                </a:solidFill>
                <a:latin typeface="Berlin Sans FB" panose="020E0602020502020306" pitchFamily="34" charset="0"/>
              </a:rPr>
              <a:t>WATER IS THE BEST!!!</a:t>
            </a:r>
            <a:endParaRPr lang="en-GB" sz="3200" dirty="0">
              <a:solidFill>
                <a:srgbClr val="00B050"/>
              </a:solidFill>
              <a:latin typeface="Berlin Sans FB" panose="020E0602020502020306" pitchFamily="34" charset="0"/>
            </a:endParaRPr>
          </a:p>
          <a:p>
            <a:endParaRPr lang="en-GB" sz="3200" dirty="0" smtClean="0">
              <a:solidFill>
                <a:srgbClr val="00B050"/>
              </a:solidFill>
              <a:latin typeface="Berlin Sans FB" panose="020E0602020502020306" pitchFamily="34" charset="0"/>
            </a:endParaRPr>
          </a:p>
          <a:p>
            <a:endParaRPr lang="en-GB" sz="3200" dirty="0">
              <a:solidFill>
                <a:srgbClr val="00B050"/>
              </a:solidFill>
              <a:latin typeface="Berlin Sans FB" panose="020E0602020502020306" pitchFamily="34" charset="0"/>
            </a:endParaRPr>
          </a:p>
          <a:p>
            <a:endParaRPr lang="en-GB" sz="3200" dirty="0">
              <a:solidFill>
                <a:srgbClr val="00B050"/>
              </a:solidFill>
              <a:latin typeface="Berlin Sans FB" panose="020E0602020502020306" pitchFamily="34" charset="0"/>
            </a:endParaRPr>
          </a:p>
        </p:txBody>
      </p:sp>
      <p:pic>
        <p:nvPicPr>
          <p:cNvPr id="6" name="Picture 23"/>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6"/>
          <p:cNvPicPr>
            <a:picLocks noChangeAspect="1"/>
          </p:cNvPicPr>
          <p:nvPr/>
        </p:nvPicPr>
        <p:blipFill>
          <a:blip r:embed="rId3"/>
          <a:stretch>
            <a:fillRect/>
          </a:stretch>
        </p:blipFill>
        <p:spPr>
          <a:xfrm>
            <a:off x="11430000" y="876300"/>
            <a:ext cx="5181600" cy="7088717"/>
          </a:xfrm>
          <a:prstGeom prst="rect">
            <a:avLst/>
          </a:prstGeom>
        </p:spPr>
      </p:pic>
    </p:spTree>
    <p:extLst>
      <p:ext uri="{BB962C8B-B14F-4D97-AF65-F5344CB8AC3E}">
        <p14:creationId xmlns:p14="http://schemas.microsoft.com/office/powerpoint/2010/main" val="16891067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p:cNvPicPr>
            <a:picLocks noChangeAspect="1"/>
          </p:cNvPicPr>
          <p:nvPr/>
        </p:nvPicPr>
        <p:blipFill>
          <a:blip r:embed="rId3"/>
          <a:srcRect/>
          <a:stretch>
            <a:fillRect/>
          </a:stretch>
        </p:blipFill>
        <p:spPr>
          <a:xfrm rot="181237">
            <a:off x="3960775" y="203996"/>
            <a:ext cx="4277334" cy="2128560"/>
          </a:xfrm>
          <a:prstGeom prst="rect">
            <a:avLst/>
          </a:prstGeom>
        </p:spPr>
      </p:pic>
      <p:pic>
        <p:nvPicPr>
          <p:cNvPr id="2" name="Picture 2"/>
          <p:cNvPicPr>
            <a:picLocks noChangeAspect="1"/>
          </p:cNvPicPr>
          <p:nvPr/>
        </p:nvPicPr>
        <p:blipFill>
          <a:blip r:embed="rId4"/>
          <a:srcRect/>
          <a:stretch>
            <a:fillRect/>
          </a:stretch>
        </p:blipFill>
        <p:spPr>
          <a:xfrm rot="5400000">
            <a:off x="2435764" y="955138"/>
            <a:ext cx="7396671" cy="9829799"/>
          </a:xfrm>
          <a:prstGeom prst="rect">
            <a:avLst/>
          </a:prstGeom>
        </p:spPr>
      </p:pic>
      <p:sp>
        <p:nvSpPr>
          <p:cNvPr id="9" name="TextBox 9"/>
          <p:cNvSpPr txBox="1"/>
          <p:nvPr/>
        </p:nvSpPr>
        <p:spPr>
          <a:xfrm>
            <a:off x="1357213" y="721512"/>
            <a:ext cx="9431478" cy="1128514"/>
          </a:xfrm>
          <a:prstGeom prst="rect">
            <a:avLst/>
          </a:prstGeom>
        </p:spPr>
        <p:txBody>
          <a:bodyPr wrap="square" lIns="0" tIns="0" rIns="0" bIns="0" rtlCol="0" anchor="t">
            <a:spAutoFit/>
          </a:bodyPr>
          <a:lstStyle/>
          <a:p>
            <a:pPr algn="ctr">
              <a:lnSpc>
                <a:spcPts val="8800"/>
              </a:lnSpc>
            </a:pPr>
            <a:r>
              <a:rPr lang="en-US" sz="8000" dirty="0" smtClean="0">
                <a:solidFill>
                  <a:srgbClr val="000000"/>
                </a:solidFill>
                <a:latin typeface="Amatic SC Bold"/>
              </a:rPr>
              <a:t>Food waste</a:t>
            </a:r>
            <a:endParaRPr lang="en-US" sz="8000" dirty="0">
              <a:solidFill>
                <a:srgbClr val="000000"/>
              </a:solidFill>
              <a:latin typeface="Amatic SC Bold"/>
            </a:endParaRPr>
          </a:p>
        </p:txBody>
      </p:sp>
      <p:pic>
        <p:nvPicPr>
          <p:cNvPr id="17" name="Picture 17"/>
          <p:cNvPicPr>
            <a:picLocks noChangeAspect="1"/>
          </p:cNvPicPr>
          <p:nvPr/>
        </p:nvPicPr>
        <p:blipFill>
          <a:blip r:embed="rId5"/>
          <a:srcRect/>
          <a:stretch>
            <a:fillRect/>
          </a:stretch>
        </p:blipFill>
        <p:spPr>
          <a:xfrm rot="-7483644">
            <a:off x="764034" y="9398694"/>
            <a:ext cx="509049" cy="488687"/>
          </a:xfrm>
          <a:prstGeom prst="rect">
            <a:avLst/>
          </a:prstGeom>
        </p:spPr>
      </p:pic>
      <p:pic>
        <p:nvPicPr>
          <p:cNvPr id="18" name="Picture 18"/>
          <p:cNvPicPr>
            <a:picLocks noChangeAspect="1"/>
          </p:cNvPicPr>
          <p:nvPr/>
        </p:nvPicPr>
        <p:blipFill>
          <a:blip r:embed="rId5"/>
          <a:srcRect/>
          <a:stretch>
            <a:fillRect/>
          </a:stretch>
        </p:blipFill>
        <p:spPr>
          <a:xfrm rot="-1839255">
            <a:off x="337123" y="2488044"/>
            <a:ext cx="554415" cy="532238"/>
          </a:xfrm>
          <a:prstGeom prst="rect">
            <a:avLst/>
          </a:prstGeom>
        </p:spPr>
      </p:pic>
      <p:pic>
        <p:nvPicPr>
          <p:cNvPr id="20" name="Picture 23"/>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TextBox 4"/>
          <p:cNvSpPr txBox="1"/>
          <p:nvPr/>
        </p:nvSpPr>
        <p:spPr>
          <a:xfrm flipH="1">
            <a:off x="1621114" y="2466835"/>
            <a:ext cx="8284886" cy="6924973"/>
          </a:xfrm>
          <a:prstGeom prst="rect">
            <a:avLst/>
          </a:prstGeom>
          <a:noFill/>
        </p:spPr>
        <p:txBody>
          <a:bodyPr wrap="square" rtlCol="0">
            <a:spAutoFit/>
          </a:bodyPr>
          <a:lstStyle/>
          <a:p>
            <a:r>
              <a:rPr lang="en-GB" sz="3600" dirty="0">
                <a:solidFill>
                  <a:srgbClr val="00B050"/>
                </a:solidFill>
                <a:latin typeface="Berlin Sans FB" panose="020E0602020502020306" pitchFamily="34" charset="0"/>
              </a:rPr>
              <a:t>Food waste causes just as much damage to our planet as plastic waste. </a:t>
            </a:r>
          </a:p>
          <a:p>
            <a:endParaRPr lang="en-GB" sz="3600" dirty="0">
              <a:solidFill>
                <a:srgbClr val="00B050"/>
              </a:solidFill>
              <a:latin typeface="Berlin Sans FB" panose="020E0602020502020306" pitchFamily="34" charset="0"/>
            </a:endParaRPr>
          </a:p>
          <a:p>
            <a:r>
              <a:rPr lang="en-GB" sz="3600" dirty="0">
                <a:solidFill>
                  <a:srgbClr val="00B050"/>
                </a:solidFill>
                <a:latin typeface="Berlin Sans FB" panose="020E0602020502020306" pitchFamily="34" charset="0"/>
              </a:rPr>
              <a:t/>
            </a:r>
            <a:br>
              <a:rPr lang="en-GB" sz="3600" dirty="0">
                <a:solidFill>
                  <a:srgbClr val="00B050"/>
                </a:solidFill>
                <a:latin typeface="Berlin Sans FB" panose="020E0602020502020306" pitchFamily="34" charset="0"/>
              </a:rPr>
            </a:br>
            <a:r>
              <a:rPr lang="en-GB" sz="3600" dirty="0" smtClean="0">
                <a:solidFill>
                  <a:srgbClr val="00B050"/>
                </a:solidFill>
                <a:latin typeface="Berlin Sans FB" panose="020E0602020502020306" pitchFamily="34" charset="0"/>
              </a:rPr>
              <a:t>5m </a:t>
            </a:r>
            <a:r>
              <a:rPr lang="en-GB" sz="3600" dirty="0">
                <a:solidFill>
                  <a:srgbClr val="00B050"/>
                </a:solidFill>
                <a:latin typeface="Berlin Sans FB" panose="020E0602020502020306" pitchFamily="34" charset="0"/>
              </a:rPr>
              <a:t>tonnes of this is edible and </a:t>
            </a:r>
            <a:r>
              <a:rPr lang="en-GB" sz="3600" dirty="0" smtClean="0">
                <a:solidFill>
                  <a:srgbClr val="00B050"/>
                </a:solidFill>
                <a:latin typeface="Berlin Sans FB" panose="020E0602020502020306" pitchFamily="34" charset="0"/>
              </a:rPr>
              <a:t>equals </a:t>
            </a:r>
            <a:r>
              <a:rPr lang="en-GB" sz="3600" dirty="0" smtClean="0">
                <a:solidFill>
                  <a:schemeClr val="accent1">
                    <a:lumMod val="75000"/>
                  </a:schemeClr>
                </a:solidFill>
                <a:latin typeface="Berlin Sans FB" panose="020E0602020502020306" pitchFamily="34" charset="0"/>
              </a:rPr>
              <a:t>£15bn </a:t>
            </a:r>
            <a:r>
              <a:rPr lang="en-GB" sz="3600" dirty="0">
                <a:solidFill>
                  <a:srgbClr val="00B050"/>
                </a:solidFill>
                <a:latin typeface="Berlin Sans FB" panose="020E0602020502020306" pitchFamily="34" charset="0"/>
              </a:rPr>
              <a:t>of food each year. </a:t>
            </a:r>
            <a:endParaRPr lang="en-GB" sz="3600" dirty="0" smtClean="0">
              <a:solidFill>
                <a:srgbClr val="00B050"/>
              </a:solidFill>
              <a:latin typeface="Berlin Sans FB" panose="020E0602020502020306" pitchFamily="34" charset="0"/>
            </a:endParaRPr>
          </a:p>
          <a:p>
            <a:r>
              <a:rPr lang="en-GB" sz="3600" dirty="0" smtClean="0">
                <a:solidFill>
                  <a:srgbClr val="00B050"/>
                </a:solidFill>
                <a:latin typeface="Berlin Sans FB" panose="020E0602020502020306" pitchFamily="34" charset="0"/>
              </a:rPr>
              <a:t>This </a:t>
            </a:r>
            <a:r>
              <a:rPr lang="en-GB" sz="3600" dirty="0">
                <a:solidFill>
                  <a:srgbClr val="00B050"/>
                </a:solidFill>
                <a:latin typeface="Berlin Sans FB" panose="020E0602020502020306" pitchFamily="34" charset="0"/>
              </a:rPr>
              <a:t>works out as </a:t>
            </a:r>
            <a:r>
              <a:rPr lang="en-GB" sz="3600" dirty="0">
                <a:solidFill>
                  <a:srgbClr val="0070C0"/>
                </a:solidFill>
                <a:latin typeface="Berlin Sans FB" panose="020E0602020502020306" pitchFamily="34" charset="0"/>
              </a:rPr>
              <a:t>£70 a month or £840 </a:t>
            </a:r>
            <a:r>
              <a:rPr lang="en-GB" sz="3600" dirty="0">
                <a:solidFill>
                  <a:srgbClr val="00B050"/>
                </a:solidFill>
                <a:latin typeface="Berlin Sans FB" panose="020E0602020502020306" pitchFamily="34" charset="0"/>
              </a:rPr>
              <a:t>a year for a family of four. </a:t>
            </a:r>
          </a:p>
          <a:p>
            <a:endParaRPr lang="en-GB" sz="3600" dirty="0">
              <a:solidFill>
                <a:srgbClr val="00B050"/>
              </a:solidFill>
              <a:latin typeface="Berlin Sans FB" panose="020E0602020502020306" pitchFamily="34" charset="0"/>
            </a:endParaRPr>
          </a:p>
          <a:p>
            <a:r>
              <a:rPr lang="en-GB" sz="4800" dirty="0">
                <a:solidFill>
                  <a:srgbClr val="00B050"/>
                </a:solidFill>
                <a:latin typeface="Berlin Sans FB" panose="020E0602020502020306" pitchFamily="34" charset="0"/>
              </a:rPr>
              <a:t/>
            </a:r>
            <a:br>
              <a:rPr lang="en-GB" sz="4800" dirty="0">
                <a:solidFill>
                  <a:srgbClr val="00B050"/>
                </a:solidFill>
                <a:latin typeface="Berlin Sans FB" panose="020E0602020502020306" pitchFamily="34" charset="0"/>
              </a:rPr>
            </a:br>
            <a:endParaRPr lang="en-GB" sz="7200" dirty="0">
              <a:solidFill>
                <a:srgbClr val="00B050"/>
              </a:solidFill>
              <a:latin typeface="Berlin Sans FB" panose="020E0602020502020306" pitchFamily="34" charset="0"/>
            </a:endParaRPr>
          </a:p>
        </p:txBody>
      </p:sp>
      <p:pic>
        <p:nvPicPr>
          <p:cNvPr id="6" name="Picture 5"/>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11734800" y="2857500"/>
            <a:ext cx="5646792" cy="5606796"/>
          </a:xfrm>
          <a:prstGeom prst="rect">
            <a:avLst/>
          </a:prstGeom>
        </p:spPr>
      </p:pic>
    </p:spTree>
    <p:extLst>
      <p:ext uri="{BB962C8B-B14F-4D97-AF65-F5344CB8AC3E}">
        <p14:creationId xmlns:p14="http://schemas.microsoft.com/office/powerpoint/2010/main" val="19324402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124199" y="419100"/>
            <a:ext cx="10555657" cy="9677400"/>
          </a:xfrm>
          <a:prstGeom prst="rect">
            <a:avLst/>
          </a:prstGeom>
        </p:spPr>
      </p:pic>
      <p:pic>
        <p:nvPicPr>
          <p:cNvPr id="3" name="Picture 23"/>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0664045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86000" y="19565"/>
            <a:ext cx="13614400" cy="10210800"/>
          </a:xfrm>
          <a:prstGeom prst="rect">
            <a:avLst/>
          </a:prstGeom>
        </p:spPr>
      </p:pic>
      <p:pic>
        <p:nvPicPr>
          <p:cNvPr id="3" name="Picture 23"/>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0669245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66AB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rot="10084657">
            <a:off x="3312608" y="1124663"/>
            <a:ext cx="541332" cy="519679"/>
          </a:xfrm>
          <a:prstGeom prst="rect">
            <a:avLst/>
          </a:prstGeom>
        </p:spPr>
      </p:pic>
      <p:pic>
        <p:nvPicPr>
          <p:cNvPr id="3" name="Picture 3"/>
          <p:cNvPicPr>
            <a:picLocks noChangeAspect="1"/>
          </p:cNvPicPr>
          <p:nvPr/>
        </p:nvPicPr>
        <p:blipFill>
          <a:blip r:embed="rId3"/>
          <a:srcRect/>
          <a:stretch>
            <a:fillRect/>
          </a:stretch>
        </p:blipFill>
        <p:spPr>
          <a:xfrm rot="1460983">
            <a:off x="1140146" y="6043445"/>
            <a:ext cx="1748898" cy="2199872"/>
          </a:xfrm>
          <a:prstGeom prst="rect">
            <a:avLst/>
          </a:prstGeom>
        </p:spPr>
      </p:pic>
      <p:pic>
        <p:nvPicPr>
          <p:cNvPr id="4" name="Picture 4"/>
          <p:cNvPicPr>
            <a:picLocks noChangeAspect="1"/>
          </p:cNvPicPr>
          <p:nvPr/>
        </p:nvPicPr>
        <p:blipFill>
          <a:blip r:embed="rId4"/>
          <a:srcRect/>
          <a:stretch>
            <a:fillRect/>
          </a:stretch>
        </p:blipFill>
        <p:spPr>
          <a:xfrm rot="-1159206">
            <a:off x="3252256" y="4267841"/>
            <a:ext cx="662036" cy="1122094"/>
          </a:xfrm>
          <a:prstGeom prst="rect">
            <a:avLst/>
          </a:prstGeom>
        </p:spPr>
      </p:pic>
      <p:pic>
        <p:nvPicPr>
          <p:cNvPr id="5" name="Picture 5"/>
          <p:cNvPicPr>
            <a:picLocks noChangeAspect="1"/>
          </p:cNvPicPr>
          <p:nvPr/>
        </p:nvPicPr>
        <p:blipFill>
          <a:blip r:embed="rId5"/>
          <a:srcRect/>
          <a:stretch>
            <a:fillRect/>
          </a:stretch>
        </p:blipFill>
        <p:spPr>
          <a:xfrm>
            <a:off x="5606750" y="8544145"/>
            <a:ext cx="758759" cy="837986"/>
          </a:xfrm>
          <a:prstGeom prst="rect">
            <a:avLst/>
          </a:prstGeom>
        </p:spPr>
      </p:pic>
      <p:pic>
        <p:nvPicPr>
          <p:cNvPr id="6" name="Picture 6"/>
          <p:cNvPicPr>
            <a:picLocks noChangeAspect="1"/>
          </p:cNvPicPr>
          <p:nvPr/>
        </p:nvPicPr>
        <p:blipFill>
          <a:blip r:embed="rId3"/>
          <a:srcRect/>
          <a:stretch>
            <a:fillRect/>
          </a:stretch>
        </p:blipFill>
        <p:spPr>
          <a:xfrm rot="4810274">
            <a:off x="15351211" y="518240"/>
            <a:ext cx="1675438" cy="2107469"/>
          </a:xfrm>
          <a:prstGeom prst="rect">
            <a:avLst/>
          </a:prstGeom>
        </p:spPr>
      </p:pic>
      <p:pic>
        <p:nvPicPr>
          <p:cNvPr id="7" name="Picture 7"/>
          <p:cNvPicPr>
            <a:picLocks noChangeAspect="1"/>
          </p:cNvPicPr>
          <p:nvPr/>
        </p:nvPicPr>
        <p:blipFill>
          <a:blip r:embed="rId2"/>
          <a:srcRect/>
          <a:stretch>
            <a:fillRect/>
          </a:stretch>
        </p:blipFill>
        <p:spPr>
          <a:xfrm rot="-7483644">
            <a:off x="2830753" y="8871512"/>
            <a:ext cx="509049" cy="488687"/>
          </a:xfrm>
          <a:prstGeom prst="rect">
            <a:avLst/>
          </a:prstGeom>
        </p:spPr>
      </p:pic>
      <p:pic>
        <p:nvPicPr>
          <p:cNvPr id="8" name="Picture 8"/>
          <p:cNvPicPr>
            <a:picLocks noChangeAspect="1"/>
          </p:cNvPicPr>
          <p:nvPr/>
        </p:nvPicPr>
        <p:blipFill>
          <a:blip r:embed="rId2"/>
          <a:srcRect/>
          <a:stretch>
            <a:fillRect/>
          </a:stretch>
        </p:blipFill>
        <p:spPr>
          <a:xfrm rot="1422455">
            <a:off x="887331" y="3746380"/>
            <a:ext cx="509049" cy="488687"/>
          </a:xfrm>
          <a:prstGeom prst="rect">
            <a:avLst/>
          </a:prstGeom>
        </p:spPr>
      </p:pic>
      <p:pic>
        <p:nvPicPr>
          <p:cNvPr id="9" name="Picture 9"/>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rot="2851397">
            <a:off x="9271959" y="1713339"/>
            <a:ext cx="319992" cy="307192"/>
          </a:xfrm>
          <a:prstGeom prst="rect">
            <a:avLst/>
          </a:prstGeom>
        </p:spPr>
      </p:pic>
      <p:pic>
        <p:nvPicPr>
          <p:cNvPr id="10" name="Picture 10"/>
          <p:cNvPicPr>
            <a:picLocks noChangeAspect="1"/>
          </p:cNvPicPr>
          <p:nvPr/>
        </p:nvPicPr>
        <p:blipFill>
          <a:blip r:embed="rId2"/>
          <a:srcRect/>
          <a:stretch>
            <a:fillRect/>
          </a:stretch>
        </p:blipFill>
        <p:spPr>
          <a:xfrm rot="-10019461">
            <a:off x="13499925" y="1324020"/>
            <a:ext cx="516571" cy="495908"/>
          </a:xfrm>
          <a:prstGeom prst="rect">
            <a:avLst/>
          </a:prstGeom>
        </p:spPr>
      </p:pic>
      <p:pic>
        <p:nvPicPr>
          <p:cNvPr id="11" name="Picture 11"/>
          <p:cNvPicPr>
            <a:picLocks noChangeAspect="1"/>
          </p:cNvPicPr>
          <p:nvPr/>
        </p:nvPicPr>
        <p:blipFill>
          <a:blip r:embed="rId2"/>
          <a:srcRect/>
          <a:stretch>
            <a:fillRect/>
          </a:stretch>
        </p:blipFill>
        <p:spPr>
          <a:xfrm rot="-6383107">
            <a:off x="16927791" y="4752167"/>
            <a:ext cx="513645" cy="493100"/>
          </a:xfrm>
          <a:prstGeom prst="rect">
            <a:avLst/>
          </a:prstGeom>
        </p:spPr>
      </p:pic>
      <p:pic>
        <p:nvPicPr>
          <p:cNvPr id="12" name="Picture 12"/>
          <p:cNvPicPr>
            <a:picLocks noChangeAspect="1"/>
          </p:cNvPicPr>
          <p:nvPr/>
        </p:nvPicPr>
        <p:blipFill>
          <a:blip r:embed="rId2"/>
          <a:srcRect/>
          <a:stretch>
            <a:fillRect/>
          </a:stretch>
        </p:blipFill>
        <p:spPr>
          <a:xfrm rot="8915872">
            <a:off x="14957400" y="6074883"/>
            <a:ext cx="424393" cy="407417"/>
          </a:xfrm>
          <a:prstGeom prst="rect">
            <a:avLst/>
          </a:prstGeom>
        </p:spPr>
      </p:pic>
      <p:pic>
        <p:nvPicPr>
          <p:cNvPr id="13" name="Picture 13"/>
          <p:cNvPicPr>
            <a:picLocks noChangeAspect="1"/>
          </p:cNvPicPr>
          <p:nvPr/>
        </p:nvPicPr>
        <p:blipFill>
          <a:blip r:embed="rId4"/>
          <a:srcRect/>
          <a:stretch>
            <a:fillRect/>
          </a:stretch>
        </p:blipFill>
        <p:spPr>
          <a:xfrm rot="1345741">
            <a:off x="12434679" y="8217911"/>
            <a:ext cx="511678" cy="867251"/>
          </a:xfrm>
          <a:prstGeom prst="rect">
            <a:avLst/>
          </a:prstGeom>
        </p:spPr>
      </p:pic>
      <p:pic>
        <p:nvPicPr>
          <p:cNvPr id="14" name="Picture 14"/>
          <p:cNvPicPr>
            <a:picLocks noChangeAspect="1"/>
          </p:cNvPicPr>
          <p:nvPr/>
        </p:nvPicPr>
        <p:blipFill>
          <a:blip r:embed="rId5"/>
          <a:srcRect/>
          <a:stretch>
            <a:fillRect/>
          </a:stretch>
        </p:blipFill>
        <p:spPr>
          <a:xfrm rot="1800043">
            <a:off x="11268667" y="590515"/>
            <a:ext cx="567418" cy="626667"/>
          </a:xfrm>
          <a:prstGeom prst="rect">
            <a:avLst/>
          </a:prstGeom>
        </p:spPr>
      </p:pic>
      <p:pic>
        <p:nvPicPr>
          <p:cNvPr id="15" name="Picture 15"/>
          <p:cNvPicPr>
            <a:picLocks noChangeAspect="1"/>
          </p:cNvPicPr>
          <p:nvPr/>
        </p:nvPicPr>
        <p:blipFill>
          <a:blip r:embed="rId4"/>
          <a:srcRect/>
          <a:stretch>
            <a:fillRect/>
          </a:stretch>
        </p:blipFill>
        <p:spPr>
          <a:xfrm rot="-10154087">
            <a:off x="14320066" y="3449328"/>
            <a:ext cx="489149" cy="829067"/>
          </a:xfrm>
          <a:prstGeom prst="rect">
            <a:avLst/>
          </a:prstGeom>
        </p:spPr>
      </p:pic>
      <p:pic>
        <p:nvPicPr>
          <p:cNvPr id="16" name="Picture 16"/>
          <p:cNvPicPr>
            <a:picLocks noChangeAspect="1"/>
          </p:cNvPicPr>
          <p:nvPr/>
        </p:nvPicPr>
        <p:blipFill>
          <a:blip r:embed="rId4"/>
          <a:srcRect/>
          <a:stretch>
            <a:fillRect/>
          </a:stretch>
        </p:blipFill>
        <p:spPr>
          <a:xfrm rot="-1669974">
            <a:off x="6165299" y="822791"/>
            <a:ext cx="530353" cy="898904"/>
          </a:xfrm>
          <a:prstGeom prst="rect">
            <a:avLst/>
          </a:prstGeom>
        </p:spPr>
      </p:pic>
      <p:pic>
        <p:nvPicPr>
          <p:cNvPr id="17" name="Picture 17"/>
          <p:cNvPicPr>
            <a:picLocks noChangeAspect="1"/>
          </p:cNvPicPr>
          <p:nvPr/>
        </p:nvPicPr>
        <p:blipFill>
          <a:blip r:embed="rId2"/>
          <a:srcRect/>
          <a:stretch>
            <a:fillRect/>
          </a:stretch>
        </p:blipFill>
        <p:spPr>
          <a:xfrm rot="-1839255">
            <a:off x="9001924" y="9254121"/>
            <a:ext cx="554415" cy="532238"/>
          </a:xfrm>
          <a:prstGeom prst="rect">
            <a:avLst/>
          </a:prstGeom>
        </p:spPr>
      </p:pic>
      <p:pic>
        <p:nvPicPr>
          <p:cNvPr id="18" name="Picture 18"/>
          <p:cNvPicPr>
            <a:picLocks noChangeAspect="1"/>
          </p:cNvPicPr>
          <p:nvPr/>
        </p:nvPicPr>
        <p:blipFill>
          <a:blip r:embed="rId6"/>
          <a:srcRect/>
          <a:stretch>
            <a:fillRect/>
          </a:stretch>
        </p:blipFill>
        <p:spPr>
          <a:xfrm rot="693431">
            <a:off x="920907" y="611011"/>
            <a:ext cx="826577" cy="1185137"/>
          </a:xfrm>
          <a:prstGeom prst="rect">
            <a:avLst/>
          </a:prstGeom>
        </p:spPr>
      </p:pic>
      <p:pic>
        <p:nvPicPr>
          <p:cNvPr id="19" name="Picture 19"/>
          <p:cNvPicPr>
            <a:picLocks noChangeAspect="1"/>
          </p:cNvPicPr>
          <p:nvPr/>
        </p:nvPicPr>
        <p:blipFill>
          <a:blip r:embed="rId6"/>
          <a:srcRect/>
          <a:stretch>
            <a:fillRect/>
          </a:stretch>
        </p:blipFill>
        <p:spPr>
          <a:xfrm rot="-2419102">
            <a:off x="16411918" y="7034178"/>
            <a:ext cx="927423" cy="1329729"/>
          </a:xfrm>
          <a:prstGeom prst="rect">
            <a:avLst/>
          </a:prstGeom>
        </p:spPr>
      </p:pic>
      <p:pic>
        <p:nvPicPr>
          <p:cNvPr id="20" name="Picture 20"/>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4767585" y="2554345"/>
            <a:ext cx="8752831" cy="5299441"/>
          </a:xfrm>
          <a:prstGeom prst="rect">
            <a:avLst/>
          </a:prstGeom>
        </p:spPr>
      </p:pic>
      <p:pic>
        <p:nvPicPr>
          <p:cNvPr id="21" name="Picture 21"/>
          <p:cNvPicPr>
            <a:picLocks noChangeAspect="1"/>
          </p:cNvPicPr>
          <p:nvPr/>
        </p:nvPicPr>
        <p:blipFill>
          <a:blip r:embed="rId8"/>
          <a:srcRect/>
          <a:stretch>
            <a:fillRect/>
          </a:stretch>
        </p:blipFill>
        <p:spPr>
          <a:xfrm rot="5400000">
            <a:off x="6550920" y="1074548"/>
            <a:ext cx="5319413" cy="8480223"/>
          </a:xfrm>
          <a:prstGeom prst="rect">
            <a:avLst/>
          </a:prstGeom>
        </p:spPr>
      </p:pic>
      <p:sp>
        <p:nvSpPr>
          <p:cNvPr id="22" name="TextBox 22"/>
          <p:cNvSpPr txBox="1"/>
          <p:nvPr/>
        </p:nvSpPr>
        <p:spPr>
          <a:xfrm>
            <a:off x="5952064" y="3396246"/>
            <a:ext cx="6959783" cy="3747135"/>
          </a:xfrm>
          <a:prstGeom prst="rect">
            <a:avLst/>
          </a:prstGeom>
        </p:spPr>
        <p:txBody>
          <a:bodyPr lIns="0" tIns="0" rIns="0" bIns="0" rtlCol="0" anchor="t">
            <a:spAutoFit/>
          </a:bodyPr>
          <a:lstStyle/>
          <a:p>
            <a:pPr algn="ctr">
              <a:lnSpc>
                <a:spcPts val="14400"/>
              </a:lnSpc>
            </a:pPr>
            <a:r>
              <a:rPr lang="en-US" sz="14400">
                <a:solidFill>
                  <a:srgbClr val="169D3D"/>
                </a:solidFill>
                <a:latin typeface="Amatic SC Bold"/>
              </a:rPr>
              <a:t>WELCOME,</a:t>
            </a:r>
          </a:p>
          <a:p>
            <a:pPr algn="ctr">
              <a:lnSpc>
                <a:spcPts val="14400"/>
              </a:lnSpc>
            </a:pPr>
            <a:r>
              <a:rPr lang="en-US" sz="14400">
                <a:solidFill>
                  <a:srgbClr val="169D3D"/>
                </a:solidFill>
                <a:latin typeface="Amatic SC Bold"/>
              </a:rPr>
              <a:t>STUDENTS!</a:t>
            </a:r>
          </a:p>
        </p:txBody>
      </p:sp>
      <p:pic>
        <p:nvPicPr>
          <p:cNvPr id="23" name="Picture 23"/>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ChangeAspect="1"/>
          </p:cNvPicPr>
          <p:nvPr/>
        </p:nvPicPr>
        <p:blipFill>
          <a:blip r:embed="rId3"/>
          <a:srcRect/>
          <a:stretch>
            <a:fillRect/>
          </a:stretch>
        </p:blipFill>
        <p:spPr>
          <a:xfrm rot="181237">
            <a:off x="1141052" y="56105"/>
            <a:ext cx="9039339" cy="1952531"/>
          </a:xfrm>
          <a:prstGeom prst="rect">
            <a:avLst/>
          </a:prstGeom>
        </p:spPr>
      </p:pic>
      <p:pic>
        <p:nvPicPr>
          <p:cNvPr id="2" name="Picture 2"/>
          <p:cNvPicPr>
            <a:picLocks noChangeAspect="1"/>
          </p:cNvPicPr>
          <p:nvPr/>
        </p:nvPicPr>
        <p:blipFill>
          <a:blip r:embed="rId4"/>
          <a:srcRect/>
          <a:stretch>
            <a:fillRect/>
          </a:stretch>
        </p:blipFill>
        <p:spPr>
          <a:xfrm rot="5400000">
            <a:off x="1500972" y="700875"/>
            <a:ext cx="8199455" cy="10287000"/>
          </a:xfrm>
          <a:prstGeom prst="rect">
            <a:avLst/>
          </a:prstGeom>
        </p:spPr>
      </p:pic>
      <p:sp>
        <p:nvSpPr>
          <p:cNvPr id="9" name="TextBox 9"/>
          <p:cNvSpPr txBox="1"/>
          <p:nvPr/>
        </p:nvSpPr>
        <p:spPr>
          <a:xfrm>
            <a:off x="838200" y="616133"/>
            <a:ext cx="9431478" cy="1128514"/>
          </a:xfrm>
          <a:prstGeom prst="rect">
            <a:avLst/>
          </a:prstGeom>
        </p:spPr>
        <p:txBody>
          <a:bodyPr wrap="square" lIns="0" tIns="0" rIns="0" bIns="0" rtlCol="0" anchor="t">
            <a:spAutoFit/>
          </a:bodyPr>
          <a:lstStyle/>
          <a:p>
            <a:pPr algn="ctr">
              <a:lnSpc>
                <a:spcPts val="8800"/>
              </a:lnSpc>
            </a:pPr>
            <a:r>
              <a:rPr lang="en-US" sz="8000" dirty="0" smtClean="0">
                <a:solidFill>
                  <a:srgbClr val="000000"/>
                </a:solidFill>
                <a:latin typeface="Amatic SC Bold"/>
              </a:rPr>
              <a:t>Benefits of healthy diet</a:t>
            </a:r>
            <a:endParaRPr lang="en-US" sz="8000" dirty="0">
              <a:solidFill>
                <a:srgbClr val="000000"/>
              </a:solidFill>
              <a:latin typeface="Amatic SC Bold"/>
            </a:endParaRPr>
          </a:p>
        </p:txBody>
      </p:sp>
      <p:pic>
        <p:nvPicPr>
          <p:cNvPr id="20" name="Picture 23"/>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Rectangle 3"/>
          <p:cNvSpPr/>
          <p:nvPr/>
        </p:nvSpPr>
        <p:spPr>
          <a:xfrm>
            <a:off x="838200" y="2552700"/>
            <a:ext cx="9431478" cy="7492692"/>
          </a:xfrm>
          <a:prstGeom prst="rect">
            <a:avLst/>
          </a:prstGeom>
        </p:spPr>
        <p:txBody>
          <a:bodyPr wrap="square">
            <a:spAutoFit/>
          </a:bodyPr>
          <a:lstStyle/>
          <a:p>
            <a:pPr>
              <a:lnSpc>
                <a:spcPct val="107000"/>
              </a:lnSpc>
              <a:spcAft>
                <a:spcPts val="1800"/>
              </a:spcAft>
            </a:pPr>
            <a:r>
              <a:rPr lang="en-GB" sz="3200" dirty="0">
                <a:solidFill>
                  <a:srgbClr val="00B050"/>
                </a:solidFill>
                <a:latin typeface="Berlin Sans FB" panose="020E0602020502020306" pitchFamily="34" charset="0"/>
                <a:ea typeface="Times New Roman" panose="02020603050405020304" pitchFamily="18" charset="0"/>
                <a:cs typeface="Times New Roman" panose="02020603050405020304" pitchFamily="18" charset="0"/>
              </a:rPr>
              <a:t>There is research to suggest that what we eat may affect not just our physical health, but also our mental health and wellbeing.  </a:t>
            </a:r>
            <a:endParaRPr lang="en-GB" sz="3200" dirty="0">
              <a:solidFill>
                <a:srgbClr val="00B050"/>
              </a:solidFill>
              <a:latin typeface="Berlin Sans FB" panose="020E0602020502020306" pitchFamily="34" charset="0"/>
            </a:endParaRPr>
          </a:p>
          <a:p>
            <a:r>
              <a:rPr lang="en-GB" sz="3200" dirty="0">
                <a:solidFill>
                  <a:srgbClr val="0070C0"/>
                </a:solidFill>
                <a:latin typeface="Berlin Sans FB" panose="020E0602020502020306" pitchFamily="34" charset="0"/>
              </a:rPr>
              <a:t>Improving your diet may help to</a:t>
            </a:r>
            <a:r>
              <a:rPr lang="en-GB" sz="3200" dirty="0" smtClean="0">
                <a:solidFill>
                  <a:srgbClr val="0070C0"/>
                </a:solidFill>
                <a:latin typeface="Berlin Sans FB" panose="020E0602020502020306" pitchFamily="34" charset="0"/>
              </a:rPr>
              <a:t>:</a:t>
            </a:r>
          </a:p>
          <a:p>
            <a:endParaRPr lang="en-GB" sz="3200" dirty="0">
              <a:solidFill>
                <a:srgbClr val="00B050"/>
              </a:solidFill>
              <a:latin typeface="Berlin Sans FB" panose="020E0602020502020306" pitchFamily="34" charset="0"/>
            </a:endParaRPr>
          </a:p>
          <a:p>
            <a:r>
              <a:rPr lang="en-GB" sz="3200" dirty="0">
                <a:solidFill>
                  <a:srgbClr val="00B050"/>
                </a:solidFill>
                <a:latin typeface="Berlin Sans FB" panose="020E0602020502020306" pitchFamily="34" charset="0"/>
              </a:rPr>
              <a:t>improve your </a:t>
            </a:r>
            <a:r>
              <a:rPr lang="en-GB" sz="3200" dirty="0" smtClean="0">
                <a:solidFill>
                  <a:srgbClr val="00B050"/>
                </a:solidFill>
                <a:latin typeface="Berlin Sans FB" panose="020E0602020502020306" pitchFamily="34" charset="0"/>
              </a:rPr>
              <a:t>mood</a:t>
            </a:r>
          </a:p>
          <a:p>
            <a:endParaRPr lang="en-GB" sz="3200" dirty="0">
              <a:solidFill>
                <a:srgbClr val="00B050"/>
              </a:solidFill>
              <a:latin typeface="Berlin Sans FB" panose="020E0602020502020306" pitchFamily="34" charset="0"/>
            </a:endParaRPr>
          </a:p>
          <a:p>
            <a:r>
              <a:rPr lang="en-GB" sz="3200" dirty="0">
                <a:solidFill>
                  <a:srgbClr val="00B050"/>
                </a:solidFill>
                <a:latin typeface="Berlin Sans FB" panose="020E0602020502020306" pitchFamily="34" charset="0"/>
              </a:rPr>
              <a:t>give you more </a:t>
            </a:r>
            <a:r>
              <a:rPr lang="en-GB" sz="3200" dirty="0" smtClean="0">
                <a:solidFill>
                  <a:srgbClr val="00B050"/>
                </a:solidFill>
                <a:latin typeface="Berlin Sans FB" panose="020E0602020502020306" pitchFamily="34" charset="0"/>
              </a:rPr>
              <a:t>energy</a:t>
            </a:r>
          </a:p>
          <a:p>
            <a:endParaRPr lang="en-GB" sz="3200" dirty="0">
              <a:solidFill>
                <a:srgbClr val="00B050"/>
              </a:solidFill>
              <a:latin typeface="Berlin Sans FB" panose="020E0602020502020306" pitchFamily="34" charset="0"/>
            </a:endParaRPr>
          </a:p>
          <a:p>
            <a:r>
              <a:rPr lang="en-GB" sz="3200" dirty="0">
                <a:solidFill>
                  <a:srgbClr val="00B050"/>
                </a:solidFill>
                <a:latin typeface="Berlin Sans FB" panose="020E0602020502020306" pitchFamily="34" charset="0"/>
              </a:rPr>
              <a:t>help you think more clearly.</a:t>
            </a:r>
          </a:p>
          <a:p>
            <a:pPr>
              <a:lnSpc>
                <a:spcPct val="107000"/>
              </a:lnSpc>
              <a:spcAft>
                <a:spcPts val="1800"/>
              </a:spcAft>
            </a:pPr>
            <a:endParaRPr lang="en-GB" sz="3200" dirty="0">
              <a:solidFill>
                <a:srgbClr val="00B050"/>
              </a:solidFill>
              <a:latin typeface="Berlin Sans FB" panose="020E0602020502020306" pitchFamily="34" charset="0"/>
              <a:ea typeface="Times New Roman" panose="02020603050405020304" pitchFamily="18" charset="0"/>
              <a:cs typeface="Times New Roman" panose="02020603050405020304" pitchFamily="18" charset="0"/>
            </a:endParaRPr>
          </a:p>
          <a:p>
            <a:pPr>
              <a:lnSpc>
                <a:spcPct val="107000"/>
              </a:lnSpc>
              <a:spcAft>
                <a:spcPts val="1800"/>
              </a:spcAft>
            </a:pPr>
            <a:endParaRPr lang="en-GB" sz="3200" dirty="0" smtClean="0">
              <a:solidFill>
                <a:srgbClr val="00B050"/>
              </a:solidFill>
              <a:latin typeface="Berlin Sans FB" panose="020E0602020502020306" pitchFamily="34" charset="0"/>
              <a:ea typeface="Times New Roman" panose="02020603050405020304" pitchFamily="18" charset="0"/>
              <a:cs typeface="Times New Roman" panose="02020603050405020304" pitchFamily="18" charset="0"/>
            </a:endParaRPr>
          </a:p>
          <a:p>
            <a:pPr>
              <a:lnSpc>
                <a:spcPct val="107000"/>
              </a:lnSpc>
              <a:spcAft>
                <a:spcPts val="1800"/>
              </a:spcAft>
            </a:pPr>
            <a:endParaRPr lang="en-GB" sz="1200" dirty="0">
              <a:solidFill>
                <a:srgbClr val="555555"/>
              </a:solidFill>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180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0744200" y="3009900"/>
            <a:ext cx="7336384" cy="5199198"/>
          </a:xfrm>
          <a:prstGeom prst="rect">
            <a:avLst/>
          </a:prstGeom>
        </p:spPr>
      </p:pic>
    </p:spTree>
    <p:extLst>
      <p:ext uri="{BB962C8B-B14F-4D97-AF65-F5344CB8AC3E}">
        <p14:creationId xmlns:p14="http://schemas.microsoft.com/office/powerpoint/2010/main" val="40597821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ChangeAspect="1"/>
          </p:cNvPicPr>
          <p:nvPr/>
        </p:nvPicPr>
        <p:blipFill>
          <a:blip r:embed="rId3"/>
          <a:srcRect/>
          <a:stretch>
            <a:fillRect/>
          </a:stretch>
        </p:blipFill>
        <p:spPr>
          <a:xfrm rot="181237">
            <a:off x="1140112" y="59963"/>
            <a:ext cx="9186612" cy="1984342"/>
          </a:xfrm>
          <a:prstGeom prst="rect">
            <a:avLst/>
          </a:prstGeom>
        </p:spPr>
      </p:pic>
      <p:pic>
        <p:nvPicPr>
          <p:cNvPr id="2" name="Picture 2"/>
          <p:cNvPicPr>
            <a:picLocks noChangeAspect="1"/>
          </p:cNvPicPr>
          <p:nvPr/>
        </p:nvPicPr>
        <p:blipFill>
          <a:blip r:embed="rId4"/>
          <a:srcRect/>
          <a:stretch>
            <a:fillRect/>
          </a:stretch>
        </p:blipFill>
        <p:spPr>
          <a:xfrm rot="5400000">
            <a:off x="671222" y="2107631"/>
            <a:ext cx="7649155" cy="7924800"/>
          </a:xfrm>
          <a:prstGeom prst="rect">
            <a:avLst/>
          </a:prstGeom>
        </p:spPr>
      </p:pic>
      <p:sp>
        <p:nvSpPr>
          <p:cNvPr id="9" name="TextBox 9"/>
          <p:cNvSpPr txBox="1"/>
          <p:nvPr/>
        </p:nvSpPr>
        <p:spPr>
          <a:xfrm>
            <a:off x="838200" y="616133"/>
            <a:ext cx="9431478" cy="1128514"/>
          </a:xfrm>
          <a:prstGeom prst="rect">
            <a:avLst/>
          </a:prstGeom>
        </p:spPr>
        <p:txBody>
          <a:bodyPr wrap="square" lIns="0" tIns="0" rIns="0" bIns="0" rtlCol="0" anchor="t">
            <a:spAutoFit/>
          </a:bodyPr>
          <a:lstStyle/>
          <a:p>
            <a:pPr algn="ctr">
              <a:lnSpc>
                <a:spcPts val="8800"/>
              </a:lnSpc>
            </a:pPr>
            <a:r>
              <a:rPr lang="en-US" sz="8000" dirty="0" smtClean="0">
                <a:solidFill>
                  <a:srgbClr val="000000"/>
                </a:solidFill>
                <a:latin typeface="Amatic SC Bold"/>
              </a:rPr>
              <a:t>Exercise and healthy mind</a:t>
            </a:r>
            <a:endParaRPr lang="en-US" sz="8000" dirty="0">
              <a:solidFill>
                <a:srgbClr val="000000"/>
              </a:solidFill>
              <a:latin typeface="Amatic SC Bold"/>
            </a:endParaRPr>
          </a:p>
        </p:txBody>
      </p:sp>
      <p:pic>
        <p:nvPicPr>
          <p:cNvPr id="20" name="Picture 23"/>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Rectangle 3"/>
          <p:cNvSpPr/>
          <p:nvPr/>
        </p:nvSpPr>
        <p:spPr>
          <a:xfrm>
            <a:off x="838200" y="2552700"/>
            <a:ext cx="13868400" cy="2991716"/>
          </a:xfrm>
          <a:prstGeom prst="rect">
            <a:avLst/>
          </a:prstGeom>
        </p:spPr>
        <p:txBody>
          <a:bodyPr wrap="square">
            <a:spAutoFit/>
          </a:bodyPr>
          <a:lstStyle/>
          <a:p>
            <a:pPr>
              <a:lnSpc>
                <a:spcPct val="107000"/>
              </a:lnSpc>
              <a:spcAft>
                <a:spcPts val="1800"/>
              </a:spcAft>
            </a:pPr>
            <a:endParaRPr lang="en-GB" sz="3200" dirty="0">
              <a:solidFill>
                <a:srgbClr val="00B050"/>
              </a:solidFill>
              <a:latin typeface="Berlin Sans FB" panose="020E0602020502020306" pitchFamily="34" charset="0"/>
            </a:endParaRPr>
          </a:p>
          <a:p>
            <a:pPr>
              <a:lnSpc>
                <a:spcPct val="107000"/>
              </a:lnSpc>
              <a:spcAft>
                <a:spcPts val="1800"/>
              </a:spcAft>
            </a:pPr>
            <a:endParaRPr lang="en-GB" sz="3200" dirty="0">
              <a:solidFill>
                <a:srgbClr val="00B050"/>
              </a:solidFill>
              <a:latin typeface="Berlin Sans FB" panose="020E0602020502020306" pitchFamily="34" charset="0"/>
              <a:ea typeface="Times New Roman" panose="02020603050405020304" pitchFamily="18" charset="0"/>
              <a:cs typeface="Times New Roman" panose="02020603050405020304" pitchFamily="18" charset="0"/>
            </a:endParaRPr>
          </a:p>
          <a:p>
            <a:pPr>
              <a:lnSpc>
                <a:spcPct val="107000"/>
              </a:lnSpc>
              <a:spcAft>
                <a:spcPts val="1800"/>
              </a:spcAft>
            </a:pPr>
            <a:endParaRPr lang="en-GB" sz="3200" dirty="0" smtClean="0">
              <a:solidFill>
                <a:srgbClr val="00B050"/>
              </a:solidFill>
              <a:latin typeface="Berlin Sans FB" panose="020E0602020502020306" pitchFamily="34" charset="0"/>
              <a:ea typeface="Times New Roman" panose="02020603050405020304" pitchFamily="18" charset="0"/>
              <a:cs typeface="Times New Roman" panose="02020603050405020304" pitchFamily="18" charset="0"/>
            </a:endParaRPr>
          </a:p>
          <a:p>
            <a:pPr>
              <a:lnSpc>
                <a:spcPct val="107000"/>
              </a:lnSpc>
              <a:spcAft>
                <a:spcPts val="1800"/>
              </a:spcAft>
            </a:pPr>
            <a:endParaRPr lang="en-GB" sz="1200" dirty="0">
              <a:solidFill>
                <a:srgbClr val="555555"/>
              </a:solidFill>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180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1371600" y="3061326"/>
            <a:ext cx="7086600" cy="5501634"/>
          </a:xfrm>
          <a:prstGeom prst="rect">
            <a:avLst/>
          </a:prstGeom>
        </p:spPr>
        <p:txBody>
          <a:bodyPr wrap="square">
            <a:spAutoFit/>
          </a:bodyPr>
          <a:lstStyle/>
          <a:p>
            <a:pPr>
              <a:lnSpc>
                <a:spcPct val="107000"/>
              </a:lnSpc>
              <a:spcAft>
                <a:spcPts val="0"/>
              </a:spcAft>
            </a:pPr>
            <a:r>
              <a:rPr lang="en-GB" sz="3200" dirty="0">
                <a:solidFill>
                  <a:srgbClr val="00B050"/>
                </a:solidFill>
                <a:latin typeface="Berlin Sans FB" panose="020E0602020502020306" pitchFamily="34" charset="0"/>
                <a:ea typeface="Times New Roman" panose="02020603050405020304" pitchFamily="18" charset="0"/>
                <a:cs typeface="Times New Roman" panose="02020603050405020304" pitchFamily="18" charset="0"/>
              </a:rPr>
              <a:t>Exercise can have </a:t>
            </a:r>
            <a:r>
              <a:rPr lang="en-GB" sz="3200" dirty="0" smtClean="0">
                <a:solidFill>
                  <a:srgbClr val="00B050"/>
                </a:solidFill>
                <a:latin typeface="Berlin Sans FB" panose="020E0602020502020306" pitchFamily="34" charset="0"/>
                <a:ea typeface="Times New Roman" panose="02020603050405020304" pitchFamily="18" charset="0"/>
                <a:cs typeface="Times New Roman" panose="02020603050405020304" pitchFamily="18" charset="0"/>
              </a:rPr>
              <a:t>a big </a:t>
            </a:r>
            <a:r>
              <a:rPr lang="en-GB" sz="3200" dirty="0">
                <a:solidFill>
                  <a:srgbClr val="00B050"/>
                </a:solidFill>
                <a:latin typeface="Berlin Sans FB" panose="020E0602020502020306" pitchFamily="34" charset="0"/>
                <a:ea typeface="Times New Roman" panose="02020603050405020304" pitchFamily="18" charset="0"/>
                <a:cs typeface="Times New Roman" panose="02020603050405020304" pitchFamily="18" charset="0"/>
              </a:rPr>
              <a:t>impact on your mood. </a:t>
            </a:r>
            <a:endParaRPr lang="en-GB" sz="3200" dirty="0" smtClean="0">
              <a:solidFill>
                <a:srgbClr val="00B050"/>
              </a:solidFill>
              <a:latin typeface="Berlin Sans FB" panose="020E0602020502020306" pitchFamily="34" charset="0"/>
              <a:ea typeface="Times New Roman" panose="02020603050405020304" pitchFamily="18" charset="0"/>
              <a:cs typeface="Times New Roman" panose="02020603050405020304" pitchFamily="18" charset="0"/>
            </a:endParaRPr>
          </a:p>
          <a:p>
            <a:pPr>
              <a:lnSpc>
                <a:spcPct val="107000"/>
              </a:lnSpc>
              <a:spcAft>
                <a:spcPts val="0"/>
              </a:spcAft>
            </a:pPr>
            <a:endParaRPr lang="en-GB" sz="3200" dirty="0">
              <a:solidFill>
                <a:srgbClr val="00B050"/>
              </a:solidFill>
              <a:latin typeface="Berlin Sans FB" panose="020E0602020502020306" pitchFamily="34" charset="0"/>
              <a:ea typeface="Times New Roman" panose="02020603050405020304" pitchFamily="18" charset="0"/>
              <a:cs typeface="Times New Roman" panose="02020603050405020304" pitchFamily="18" charset="0"/>
            </a:endParaRPr>
          </a:p>
          <a:p>
            <a:pPr>
              <a:lnSpc>
                <a:spcPct val="107000"/>
              </a:lnSpc>
              <a:spcAft>
                <a:spcPts val="0"/>
              </a:spcAft>
            </a:pPr>
            <a:r>
              <a:rPr lang="en-GB" sz="3200" dirty="0" smtClean="0">
                <a:solidFill>
                  <a:srgbClr val="0070C0"/>
                </a:solidFill>
                <a:latin typeface="Berlin Sans FB" panose="020E0602020502020306" pitchFamily="34" charset="0"/>
                <a:ea typeface="Times New Roman" panose="02020603050405020304" pitchFamily="18" charset="0"/>
                <a:cs typeface="Times New Roman" panose="02020603050405020304" pitchFamily="18" charset="0"/>
              </a:rPr>
              <a:t>Exercise </a:t>
            </a:r>
            <a:r>
              <a:rPr lang="en-GB" sz="3200" dirty="0">
                <a:solidFill>
                  <a:srgbClr val="0070C0"/>
                </a:solidFill>
                <a:latin typeface="Berlin Sans FB" panose="020E0602020502020306" pitchFamily="34" charset="0"/>
                <a:ea typeface="Times New Roman" panose="02020603050405020304" pitchFamily="18" charset="0"/>
                <a:cs typeface="Times New Roman" panose="02020603050405020304" pitchFamily="18" charset="0"/>
              </a:rPr>
              <a:t>can:</a:t>
            </a:r>
            <a:endParaRPr lang="en-GB" sz="3200" dirty="0">
              <a:solidFill>
                <a:srgbClr val="0070C0"/>
              </a:solidFill>
              <a:latin typeface="Berlin Sans FB" panose="020E0602020502020306"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3200" dirty="0">
                <a:solidFill>
                  <a:srgbClr val="00B050"/>
                </a:solidFill>
                <a:latin typeface="Berlin Sans FB" panose="020E0602020502020306" pitchFamily="34" charset="0"/>
                <a:ea typeface="Times New Roman" panose="02020603050405020304" pitchFamily="18" charset="0"/>
                <a:cs typeface="Times New Roman" panose="02020603050405020304" pitchFamily="18" charset="0"/>
              </a:rPr>
              <a:t>increase your energy levels</a:t>
            </a:r>
            <a:endParaRPr lang="en-GB" sz="3200" dirty="0">
              <a:solidFill>
                <a:srgbClr val="00B050"/>
              </a:solidFill>
              <a:latin typeface="Berlin Sans FB" panose="020E0602020502020306" pitchFamily="34" charset="0"/>
              <a:ea typeface="Calibri" panose="020F0502020204030204" pitchFamily="34" charset="0"/>
              <a:cs typeface="Times New Roman" panose="02020603050405020304" pitchFamily="18" charset="0"/>
            </a:endParaRPr>
          </a:p>
          <a:p>
            <a:pPr marL="342900" lvl="0" indent="-342900">
              <a:lnSpc>
                <a:spcPct val="107000"/>
              </a:lnSpc>
              <a:spcBef>
                <a:spcPts val="525"/>
              </a:spcBef>
              <a:spcAft>
                <a:spcPts val="800"/>
              </a:spcAft>
              <a:buSzPts val="1000"/>
              <a:buFont typeface="Symbol" panose="05050102010706020507" pitchFamily="18" charset="2"/>
              <a:buChar char=""/>
              <a:tabLst>
                <a:tab pos="457200" algn="l"/>
              </a:tabLst>
            </a:pPr>
            <a:r>
              <a:rPr lang="en-GB" sz="3200" dirty="0">
                <a:solidFill>
                  <a:srgbClr val="00B050"/>
                </a:solidFill>
                <a:latin typeface="Berlin Sans FB" panose="020E0602020502020306" pitchFamily="34" charset="0"/>
                <a:ea typeface="Times New Roman" panose="02020603050405020304" pitchFamily="18" charset="0"/>
                <a:cs typeface="Times New Roman" panose="02020603050405020304" pitchFamily="18" charset="0"/>
              </a:rPr>
              <a:t>help you get a good night's </a:t>
            </a:r>
            <a:r>
              <a:rPr lang="en-GB" sz="3200" dirty="0" smtClean="0">
                <a:solidFill>
                  <a:srgbClr val="00B050"/>
                </a:solidFill>
                <a:latin typeface="Berlin Sans FB" panose="020E0602020502020306" pitchFamily="34" charset="0"/>
                <a:ea typeface="Times New Roman" panose="02020603050405020304" pitchFamily="18" charset="0"/>
                <a:cs typeface="Times New Roman" panose="02020603050405020304" pitchFamily="18" charset="0"/>
              </a:rPr>
              <a:t>sleep</a:t>
            </a:r>
          </a:p>
          <a:p>
            <a:pPr marL="342900" lvl="0" indent="-342900">
              <a:lnSpc>
                <a:spcPct val="107000"/>
              </a:lnSpc>
              <a:spcBef>
                <a:spcPts val="525"/>
              </a:spcBef>
              <a:spcAft>
                <a:spcPts val="800"/>
              </a:spcAft>
              <a:buSzPts val="1000"/>
              <a:buFont typeface="Symbol" panose="05050102010706020507" pitchFamily="18" charset="2"/>
              <a:buChar char=""/>
              <a:tabLst>
                <a:tab pos="457200" algn="l"/>
              </a:tabLst>
            </a:pPr>
            <a:r>
              <a:rPr lang="en-GB" sz="3200" dirty="0" smtClean="0">
                <a:solidFill>
                  <a:srgbClr val="00B050"/>
                </a:solidFill>
                <a:latin typeface="Berlin Sans FB" panose="020E0602020502020306" pitchFamily="34" charset="0"/>
                <a:ea typeface="Times New Roman" panose="02020603050405020304" pitchFamily="18" charset="0"/>
                <a:cs typeface="Times New Roman" panose="02020603050405020304" pitchFamily="18" charset="0"/>
              </a:rPr>
              <a:t>help </a:t>
            </a:r>
            <a:r>
              <a:rPr lang="en-GB" sz="3200" dirty="0">
                <a:solidFill>
                  <a:srgbClr val="00B050"/>
                </a:solidFill>
                <a:latin typeface="Berlin Sans FB" panose="020E0602020502020306" pitchFamily="34" charset="0"/>
                <a:ea typeface="Times New Roman" panose="02020603050405020304" pitchFamily="18" charset="0"/>
                <a:cs typeface="Times New Roman" panose="02020603050405020304" pitchFamily="18" charset="0"/>
              </a:rPr>
              <a:t>you get out and be with people </a:t>
            </a:r>
            <a:endParaRPr lang="en-GB" sz="3200" dirty="0" smtClean="0">
              <a:solidFill>
                <a:srgbClr val="00B050"/>
              </a:solidFill>
              <a:latin typeface="Berlin Sans FB" panose="020E0602020502020306" pitchFamily="34" charset="0"/>
              <a:ea typeface="Times New Roman" panose="02020603050405020304" pitchFamily="18" charset="0"/>
              <a:cs typeface="Times New Roman" panose="02020603050405020304" pitchFamily="18" charset="0"/>
            </a:endParaRPr>
          </a:p>
          <a:p>
            <a:pPr marL="342900" lvl="0" indent="-342900">
              <a:lnSpc>
                <a:spcPct val="107000"/>
              </a:lnSpc>
              <a:spcBef>
                <a:spcPts val="525"/>
              </a:spcBef>
              <a:spcAft>
                <a:spcPts val="800"/>
              </a:spcAft>
              <a:buSzPts val="1000"/>
              <a:buFont typeface="Symbol" panose="05050102010706020507" pitchFamily="18" charset="2"/>
              <a:buChar char=""/>
              <a:tabLst>
                <a:tab pos="457200" algn="l"/>
              </a:tabLst>
            </a:pPr>
            <a:r>
              <a:rPr lang="en-GB" sz="3200" dirty="0" smtClean="0">
                <a:solidFill>
                  <a:srgbClr val="00B050"/>
                </a:solidFill>
                <a:latin typeface="Berlin Sans FB" panose="020E0602020502020306" pitchFamily="34" charset="0"/>
                <a:ea typeface="Times New Roman" panose="02020603050405020304" pitchFamily="18" charset="0"/>
                <a:cs typeface="Times New Roman" panose="02020603050405020304" pitchFamily="18" charset="0"/>
              </a:rPr>
              <a:t>help </a:t>
            </a:r>
            <a:r>
              <a:rPr lang="en-GB" sz="3200" dirty="0">
                <a:solidFill>
                  <a:srgbClr val="00B050"/>
                </a:solidFill>
                <a:latin typeface="Berlin Sans FB" panose="020E0602020502020306" pitchFamily="34" charset="0"/>
                <a:ea typeface="Times New Roman" panose="02020603050405020304" pitchFamily="18" charset="0"/>
                <a:cs typeface="Times New Roman" panose="02020603050405020304" pitchFamily="18" charset="0"/>
              </a:rPr>
              <a:t>you feel more in </a:t>
            </a:r>
            <a:r>
              <a:rPr lang="en-GB" sz="3200" dirty="0" smtClean="0">
                <a:solidFill>
                  <a:srgbClr val="00B050"/>
                </a:solidFill>
                <a:latin typeface="Berlin Sans FB" panose="020E0602020502020306" pitchFamily="34" charset="0"/>
                <a:ea typeface="Times New Roman" panose="02020603050405020304" pitchFamily="18" charset="0"/>
                <a:cs typeface="Times New Roman" panose="02020603050405020304" pitchFamily="18" charset="0"/>
              </a:rPr>
              <a:t>control</a:t>
            </a:r>
            <a:endParaRPr lang="en-GB" sz="3200" dirty="0">
              <a:solidFill>
                <a:srgbClr val="00B050"/>
              </a:solidFill>
              <a:latin typeface="Berlin Sans FB" panose="020E0602020502020306" pitchFamily="34" charset="0"/>
              <a:ea typeface="Calibri" panose="020F0502020204030204" pitchFamily="34" charset="0"/>
              <a:cs typeface="Times New Roman" panose="02020603050405020304" pitchFamily="18" charset="0"/>
            </a:endParaRPr>
          </a:p>
          <a:p>
            <a:pPr marL="342900" lvl="0" indent="-342900">
              <a:lnSpc>
                <a:spcPct val="107000"/>
              </a:lnSpc>
              <a:spcBef>
                <a:spcPts val="525"/>
              </a:spcBef>
              <a:spcAft>
                <a:spcPts val="800"/>
              </a:spcAft>
              <a:buSzPts val="1000"/>
              <a:buFont typeface="Symbol" panose="05050102010706020507" pitchFamily="18" charset="2"/>
              <a:buChar char=""/>
              <a:tabLst>
                <a:tab pos="457200" algn="l"/>
              </a:tabLst>
            </a:pPr>
            <a:endParaRPr lang="en-GB" sz="3200" dirty="0">
              <a:effectLst/>
              <a:latin typeface="Berlin Sans FB" panose="020E0602020502020306" pitchFamily="34" charset="0"/>
              <a:ea typeface="Calibri" panose="020F0502020204030204" pitchFamily="34" charset="0"/>
              <a:cs typeface="Times New Roman" panose="02020603050405020304" pitchFamily="18" charset="0"/>
            </a:endParaRPr>
          </a:p>
        </p:txBody>
      </p:sp>
      <p:pic>
        <p:nvPicPr>
          <p:cNvPr id="10" name="Picture 9"/>
          <p:cNvPicPr>
            <a:picLocks noChangeAspect="1"/>
          </p:cNvPicPr>
          <p:nvPr/>
        </p:nvPicPr>
        <p:blipFill>
          <a:blip r:embed="rId6"/>
          <a:stretch>
            <a:fillRect/>
          </a:stretch>
        </p:blipFill>
        <p:spPr>
          <a:xfrm>
            <a:off x="10744200" y="1795759"/>
            <a:ext cx="6818172" cy="5786141"/>
          </a:xfrm>
          <a:prstGeom prst="rect">
            <a:avLst/>
          </a:prstGeom>
        </p:spPr>
      </p:pic>
    </p:spTree>
    <p:extLst>
      <p:ext uri="{BB962C8B-B14F-4D97-AF65-F5344CB8AC3E}">
        <p14:creationId xmlns:p14="http://schemas.microsoft.com/office/powerpoint/2010/main" val="34622222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p:cNvPicPr>
            <a:picLocks noChangeAspect="1"/>
          </p:cNvPicPr>
          <p:nvPr/>
        </p:nvPicPr>
        <p:blipFill>
          <a:blip r:embed="rId3"/>
          <a:srcRect/>
          <a:stretch>
            <a:fillRect/>
          </a:stretch>
        </p:blipFill>
        <p:spPr>
          <a:xfrm rot="181237">
            <a:off x="1135848" y="77454"/>
            <a:ext cx="9854275" cy="2128560"/>
          </a:xfrm>
          <a:prstGeom prst="rect">
            <a:avLst/>
          </a:prstGeom>
        </p:spPr>
      </p:pic>
      <p:pic>
        <p:nvPicPr>
          <p:cNvPr id="2" name="Picture 2"/>
          <p:cNvPicPr>
            <a:picLocks noChangeAspect="1"/>
          </p:cNvPicPr>
          <p:nvPr/>
        </p:nvPicPr>
        <p:blipFill>
          <a:blip r:embed="rId4"/>
          <a:srcRect/>
          <a:stretch>
            <a:fillRect/>
          </a:stretch>
        </p:blipFill>
        <p:spPr>
          <a:xfrm rot="5400000">
            <a:off x="1498495" y="1959186"/>
            <a:ext cx="7767019" cy="8590789"/>
          </a:xfrm>
          <a:prstGeom prst="rect">
            <a:avLst/>
          </a:prstGeom>
        </p:spPr>
      </p:pic>
      <p:sp>
        <p:nvSpPr>
          <p:cNvPr id="9" name="TextBox 9"/>
          <p:cNvSpPr txBox="1"/>
          <p:nvPr/>
        </p:nvSpPr>
        <p:spPr>
          <a:xfrm>
            <a:off x="838200" y="616133"/>
            <a:ext cx="9431478" cy="1128514"/>
          </a:xfrm>
          <a:prstGeom prst="rect">
            <a:avLst/>
          </a:prstGeom>
        </p:spPr>
        <p:txBody>
          <a:bodyPr wrap="square" lIns="0" tIns="0" rIns="0" bIns="0" rtlCol="0" anchor="t">
            <a:spAutoFit/>
          </a:bodyPr>
          <a:lstStyle/>
          <a:p>
            <a:pPr algn="ctr">
              <a:lnSpc>
                <a:spcPts val="8800"/>
              </a:lnSpc>
            </a:pPr>
            <a:r>
              <a:rPr lang="en-US" sz="8000" dirty="0" smtClean="0">
                <a:solidFill>
                  <a:srgbClr val="000000"/>
                </a:solidFill>
                <a:latin typeface="Amatic SC Bold"/>
              </a:rPr>
              <a:t>Exercise and healthy mind</a:t>
            </a:r>
            <a:endParaRPr lang="en-US" sz="8000" dirty="0">
              <a:solidFill>
                <a:srgbClr val="000000"/>
              </a:solidFill>
              <a:latin typeface="Amatic SC Bold"/>
            </a:endParaRPr>
          </a:p>
        </p:txBody>
      </p:sp>
      <p:pic>
        <p:nvPicPr>
          <p:cNvPr id="20" name="Picture 23"/>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Rectangle 3"/>
          <p:cNvSpPr/>
          <p:nvPr/>
        </p:nvSpPr>
        <p:spPr>
          <a:xfrm>
            <a:off x="838200" y="2552700"/>
            <a:ext cx="11201400" cy="2991716"/>
          </a:xfrm>
          <a:prstGeom prst="rect">
            <a:avLst/>
          </a:prstGeom>
        </p:spPr>
        <p:txBody>
          <a:bodyPr wrap="square">
            <a:spAutoFit/>
          </a:bodyPr>
          <a:lstStyle/>
          <a:p>
            <a:pPr>
              <a:lnSpc>
                <a:spcPct val="107000"/>
              </a:lnSpc>
              <a:spcAft>
                <a:spcPts val="1800"/>
              </a:spcAft>
            </a:pPr>
            <a:endParaRPr lang="en-GB" sz="3200" dirty="0">
              <a:solidFill>
                <a:srgbClr val="00B050"/>
              </a:solidFill>
              <a:latin typeface="Berlin Sans FB" panose="020E0602020502020306" pitchFamily="34" charset="0"/>
            </a:endParaRPr>
          </a:p>
          <a:p>
            <a:pPr>
              <a:lnSpc>
                <a:spcPct val="107000"/>
              </a:lnSpc>
              <a:spcAft>
                <a:spcPts val="1800"/>
              </a:spcAft>
            </a:pPr>
            <a:endParaRPr lang="en-GB" sz="3200" dirty="0">
              <a:solidFill>
                <a:srgbClr val="00B050"/>
              </a:solidFill>
              <a:latin typeface="Berlin Sans FB" panose="020E0602020502020306" pitchFamily="34" charset="0"/>
              <a:ea typeface="Times New Roman" panose="02020603050405020304" pitchFamily="18" charset="0"/>
              <a:cs typeface="Times New Roman" panose="02020603050405020304" pitchFamily="18" charset="0"/>
            </a:endParaRPr>
          </a:p>
          <a:p>
            <a:pPr>
              <a:lnSpc>
                <a:spcPct val="107000"/>
              </a:lnSpc>
              <a:spcAft>
                <a:spcPts val="1800"/>
              </a:spcAft>
            </a:pPr>
            <a:endParaRPr lang="en-GB" sz="3200" dirty="0" smtClean="0">
              <a:solidFill>
                <a:srgbClr val="00B050"/>
              </a:solidFill>
              <a:latin typeface="Berlin Sans FB" panose="020E0602020502020306" pitchFamily="34" charset="0"/>
              <a:ea typeface="Times New Roman" panose="02020603050405020304" pitchFamily="18" charset="0"/>
              <a:cs typeface="Times New Roman" panose="02020603050405020304" pitchFamily="18" charset="0"/>
            </a:endParaRPr>
          </a:p>
          <a:p>
            <a:pPr>
              <a:lnSpc>
                <a:spcPct val="107000"/>
              </a:lnSpc>
              <a:spcAft>
                <a:spcPts val="1800"/>
              </a:spcAft>
            </a:pPr>
            <a:endParaRPr lang="en-GB" sz="1200" dirty="0">
              <a:solidFill>
                <a:srgbClr val="555555"/>
              </a:solidFill>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180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1629639" y="3351647"/>
            <a:ext cx="7848600" cy="6001643"/>
          </a:xfrm>
          <a:prstGeom prst="rect">
            <a:avLst/>
          </a:prstGeom>
        </p:spPr>
        <p:txBody>
          <a:bodyPr wrap="square">
            <a:spAutoFit/>
          </a:bodyPr>
          <a:lstStyle/>
          <a:p>
            <a:r>
              <a:rPr lang="en-GB" sz="3200" dirty="0" smtClean="0">
                <a:solidFill>
                  <a:srgbClr val="00B050"/>
                </a:solidFill>
                <a:latin typeface="Berlin Sans FB" panose="020E0602020502020306" pitchFamily="34" charset="0"/>
              </a:rPr>
              <a:t>Children and young people need to </a:t>
            </a:r>
            <a:r>
              <a:rPr lang="en-GB" sz="3200" dirty="0">
                <a:solidFill>
                  <a:srgbClr val="00B050"/>
                </a:solidFill>
                <a:latin typeface="Berlin Sans FB" panose="020E0602020502020306" pitchFamily="34" charset="0"/>
              </a:rPr>
              <a:t>a</a:t>
            </a:r>
            <a:r>
              <a:rPr lang="en-GB" sz="3200" dirty="0" smtClean="0">
                <a:solidFill>
                  <a:srgbClr val="00B050"/>
                </a:solidFill>
                <a:latin typeface="Berlin Sans FB" panose="020E0602020502020306" pitchFamily="34" charset="0"/>
              </a:rPr>
              <a:t>im for 60 minutes of activity spread throughout the day.</a:t>
            </a:r>
          </a:p>
          <a:p>
            <a:endParaRPr lang="en-GB" sz="3200" dirty="0">
              <a:solidFill>
                <a:srgbClr val="00B050"/>
              </a:solidFill>
              <a:latin typeface="Berlin Sans FB" panose="020E0602020502020306" pitchFamily="34" charset="0"/>
            </a:endParaRPr>
          </a:p>
          <a:p>
            <a:r>
              <a:rPr lang="en-GB" sz="3200" dirty="0" smtClean="0">
                <a:solidFill>
                  <a:srgbClr val="00B050"/>
                </a:solidFill>
                <a:latin typeface="Berlin Sans FB" panose="020E0602020502020306" pitchFamily="34" charset="0"/>
              </a:rPr>
              <a:t>Walking to school </a:t>
            </a:r>
          </a:p>
          <a:p>
            <a:r>
              <a:rPr lang="en-GB" sz="3200" dirty="0" smtClean="0">
                <a:solidFill>
                  <a:srgbClr val="00B050"/>
                </a:solidFill>
                <a:latin typeface="Berlin Sans FB" panose="020E0602020502020306" pitchFamily="34" charset="0"/>
              </a:rPr>
              <a:t>Playground activities </a:t>
            </a:r>
          </a:p>
          <a:p>
            <a:r>
              <a:rPr lang="en-GB" sz="3200" dirty="0" smtClean="0">
                <a:solidFill>
                  <a:srgbClr val="00B050"/>
                </a:solidFill>
                <a:latin typeface="Berlin Sans FB" panose="020E0602020502020306" pitchFamily="34" charset="0"/>
              </a:rPr>
              <a:t>Skateboarding</a:t>
            </a:r>
          </a:p>
          <a:p>
            <a:r>
              <a:rPr lang="en-GB" sz="3200" dirty="0" smtClean="0">
                <a:solidFill>
                  <a:srgbClr val="00B050"/>
                </a:solidFill>
                <a:latin typeface="Berlin Sans FB" panose="020E0602020502020306" pitchFamily="34" charset="0"/>
              </a:rPr>
              <a:t>Rollerblading</a:t>
            </a:r>
          </a:p>
          <a:p>
            <a:r>
              <a:rPr lang="en-GB" sz="3200" dirty="0" smtClean="0">
                <a:solidFill>
                  <a:srgbClr val="00B050"/>
                </a:solidFill>
                <a:latin typeface="Berlin Sans FB" panose="020E0602020502020306" pitchFamily="34" charset="0"/>
              </a:rPr>
              <a:t>Walking the dog</a:t>
            </a:r>
          </a:p>
          <a:p>
            <a:r>
              <a:rPr lang="en-GB" sz="3200" dirty="0" smtClean="0">
                <a:solidFill>
                  <a:srgbClr val="00B050"/>
                </a:solidFill>
                <a:latin typeface="Berlin Sans FB" panose="020E0602020502020306" pitchFamily="34" charset="0"/>
              </a:rPr>
              <a:t>Cycling </a:t>
            </a:r>
          </a:p>
          <a:p>
            <a:endParaRPr lang="en-GB" sz="3200" dirty="0">
              <a:solidFill>
                <a:srgbClr val="00B050"/>
              </a:solidFill>
              <a:latin typeface="Berlin Sans FB" panose="020E0602020502020306" pitchFamily="34" charset="0"/>
            </a:endParaRPr>
          </a:p>
          <a:p>
            <a:endParaRPr lang="en-GB" sz="3200" dirty="0" smtClean="0">
              <a:solidFill>
                <a:srgbClr val="00B050"/>
              </a:solidFill>
              <a:latin typeface="Berlin Sans FB" panose="020E0602020502020306" pitchFamily="34" charset="0"/>
            </a:endParaRPr>
          </a:p>
        </p:txBody>
      </p:sp>
      <p:pic>
        <p:nvPicPr>
          <p:cNvPr id="1026" name="Picture 2" descr="Physical Exercise and Mental Health | Cass County COA"/>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1049000" y="2095500"/>
            <a:ext cx="5622324" cy="5502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49168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descr="Image result for mickey and minnie sport clipart | Mickey mouse and  friends, Minnie, Minnie mou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76088" y="3543300"/>
            <a:ext cx="4448999" cy="607103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p:cNvPicPr>
            <a:picLocks noChangeAspect="1"/>
          </p:cNvPicPr>
          <p:nvPr/>
        </p:nvPicPr>
        <p:blipFill>
          <a:blip r:embed="rId4"/>
          <a:srcRect/>
          <a:stretch>
            <a:fillRect/>
          </a:stretch>
        </p:blipFill>
        <p:spPr>
          <a:xfrm rot="181237">
            <a:off x="1135848" y="77454"/>
            <a:ext cx="9854275" cy="2128560"/>
          </a:xfrm>
          <a:prstGeom prst="rect">
            <a:avLst/>
          </a:prstGeom>
        </p:spPr>
      </p:pic>
      <p:pic>
        <p:nvPicPr>
          <p:cNvPr id="2" name="Picture 2"/>
          <p:cNvPicPr>
            <a:picLocks noChangeAspect="1"/>
          </p:cNvPicPr>
          <p:nvPr/>
        </p:nvPicPr>
        <p:blipFill>
          <a:blip r:embed="rId5"/>
          <a:srcRect/>
          <a:stretch>
            <a:fillRect/>
          </a:stretch>
        </p:blipFill>
        <p:spPr>
          <a:xfrm rot="5400000">
            <a:off x="1326571" y="1759529"/>
            <a:ext cx="7772415" cy="8596758"/>
          </a:xfrm>
          <a:prstGeom prst="rect">
            <a:avLst/>
          </a:prstGeom>
        </p:spPr>
      </p:pic>
      <p:sp>
        <p:nvSpPr>
          <p:cNvPr id="9" name="TextBox 9"/>
          <p:cNvSpPr txBox="1"/>
          <p:nvPr/>
        </p:nvSpPr>
        <p:spPr>
          <a:xfrm>
            <a:off x="838200" y="616133"/>
            <a:ext cx="9431478" cy="1128514"/>
          </a:xfrm>
          <a:prstGeom prst="rect">
            <a:avLst/>
          </a:prstGeom>
        </p:spPr>
        <p:txBody>
          <a:bodyPr wrap="square" lIns="0" tIns="0" rIns="0" bIns="0" rtlCol="0" anchor="t">
            <a:spAutoFit/>
          </a:bodyPr>
          <a:lstStyle/>
          <a:p>
            <a:pPr algn="ctr">
              <a:lnSpc>
                <a:spcPts val="8800"/>
              </a:lnSpc>
            </a:pPr>
            <a:r>
              <a:rPr lang="en-US" sz="8000" dirty="0" smtClean="0">
                <a:solidFill>
                  <a:srgbClr val="000000"/>
                </a:solidFill>
                <a:latin typeface="Amatic SC Bold"/>
              </a:rPr>
              <a:t>Exercise and healthy mind</a:t>
            </a:r>
            <a:endParaRPr lang="en-US" sz="8000" dirty="0">
              <a:solidFill>
                <a:srgbClr val="000000"/>
              </a:solidFill>
              <a:latin typeface="Amatic SC Bold"/>
            </a:endParaRPr>
          </a:p>
        </p:txBody>
      </p:sp>
      <p:pic>
        <p:nvPicPr>
          <p:cNvPr id="20" name="Picture 23"/>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Rectangle 3"/>
          <p:cNvSpPr/>
          <p:nvPr/>
        </p:nvSpPr>
        <p:spPr>
          <a:xfrm>
            <a:off x="838200" y="2552700"/>
            <a:ext cx="11201400" cy="2991716"/>
          </a:xfrm>
          <a:prstGeom prst="rect">
            <a:avLst/>
          </a:prstGeom>
        </p:spPr>
        <p:txBody>
          <a:bodyPr wrap="square">
            <a:spAutoFit/>
          </a:bodyPr>
          <a:lstStyle/>
          <a:p>
            <a:pPr>
              <a:lnSpc>
                <a:spcPct val="107000"/>
              </a:lnSpc>
              <a:spcAft>
                <a:spcPts val="1800"/>
              </a:spcAft>
            </a:pPr>
            <a:endParaRPr lang="en-GB" sz="3200" dirty="0">
              <a:solidFill>
                <a:srgbClr val="00B050"/>
              </a:solidFill>
              <a:latin typeface="Berlin Sans FB" panose="020E0602020502020306" pitchFamily="34" charset="0"/>
            </a:endParaRPr>
          </a:p>
          <a:p>
            <a:pPr>
              <a:lnSpc>
                <a:spcPct val="107000"/>
              </a:lnSpc>
              <a:spcAft>
                <a:spcPts val="1800"/>
              </a:spcAft>
            </a:pPr>
            <a:endParaRPr lang="en-GB" sz="3200" dirty="0">
              <a:solidFill>
                <a:srgbClr val="00B050"/>
              </a:solidFill>
              <a:latin typeface="Berlin Sans FB" panose="020E0602020502020306" pitchFamily="34" charset="0"/>
              <a:ea typeface="Times New Roman" panose="02020603050405020304" pitchFamily="18" charset="0"/>
              <a:cs typeface="Times New Roman" panose="02020603050405020304" pitchFamily="18" charset="0"/>
            </a:endParaRPr>
          </a:p>
          <a:p>
            <a:pPr>
              <a:lnSpc>
                <a:spcPct val="107000"/>
              </a:lnSpc>
              <a:spcAft>
                <a:spcPts val="1800"/>
              </a:spcAft>
            </a:pPr>
            <a:endParaRPr lang="en-GB" sz="3200" dirty="0" smtClean="0">
              <a:solidFill>
                <a:srgbClr val="00B050"/>
              </a:solidFill>
              <a:latin typeface="Berlin Sans FB" panose="020E0602020502020306" pitchFamily="34" charset="0"/>
              <a:ea typeface="Times New Roman" panose="02020603050405020304" pitchFamily="18" charset="0"/>
              <a:cs typeface="Times New Roman" panose="02020603050405020304" pitchFamily="18" charset="0"/>
            </a:endParaRPr>
          </a:p>
          <a:p>
            <a:pPr>
              <a:lnSpc>
                <a:spcPct val="107000"/>
              </a:lnSpc>
              <a:spcAft>
                <a:spcPts val="1800"/>
              </a:spcAft>
            </a:pPr>
            <a:endParaRPr lang="en-GB" sz="1200" dirty="0">
              <a:solidFill>
                <a:srgbClr val="555555"/>
              </a:solidFill>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180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1340584" y="2789816"/>
            <a:ext cx="7848600" cy="5509200"/>
          </a:xfrm>
          <a:prstGeom prst="rect">
            <a:avLst/>
          </a:prstGeom>
        </p:spPr>
        <p:txBody>
          <a:bodyPr wrap="square">
            <a:spAutoFit/>
          </a:bodyPr>
          <a:lstStyle/>
          <a:p>
            <a:r>
              <a:rPr lang="en-GB" sz="3200" dirty="0" smtClean="0">
                <a:solidFill>
                  <a:srgbClr val="00B050"/>
                </a:solidFill>
                <a:latin typeface="Berlin Sans FB" panose="020E0602020502020306" pitchFamily="34" charset="0"/>
              </a:rPr>
              <a:t>Activities to strengthen muscles and bones</a:t>
            </a:r>
          </a:p>
          <a:p>
            <a:endParaRPr lang="en-GB" sz="3200" dirty="0">
              <a:solidFill>
                <a:srgbClr val="00B050"/>
              </a:solidFill>
              <a:latin typeface="Berlin Sans FB" panose="020E0602020502020306" pitchFamily="34" charset="0"/>
            </a:endParaRPr>
          </a:p>
          <a:p>
            <a:r>
              <a:rPr lang="en-GB" sz="3200" dirty="0" smtClean="0">
                <a:solidFill>
                  <a:srgbClr val="00B050"/>
                </a:solidFill>
                <a:latin typeface="Berlin Sans FB" panose="020E0602020502020306" pitchFamily="34" charset="0"/>
              </a:rPr>
              <a:t>Walking </a:t>
            </a:r>
          </a:p>
          <a:p>
            <a:r>
              <a:rPr lang="en-GB" sz="3200" dirty="0" smtClean="0">
                <a:solidFill>
                  <a:srgbClr val="00B050"/>
                </a:solidFill>
                <a:latin typeface="Berlin Sans FB" panose="020E0602020502020306" pitchFamily="34" charset="0"/>
              </a:rPr>
              <a:t>Running</a:t>
            </a:r>
          </a:p>
          <a:p>
            <a:r>
              <a:rPr lang="en-GB" sz="3200" dirty="0" smtClean="0">
                <a:solidFill>
                  <a:srgbClr val="00B050"/>
                </a:solidFill>
                <a:latin typeface="Berlin Sans FB" panose="020E0602020502020306" pitchFamily="34" charset="0"/>
              </a:rPr>
              <a:t>Gymnastics</a:t>
            </a:r>
          </a:p>
          <a:p>
            <a:r>
              <a:rPr lang="en-GB" sz="3200" dirty="0" smtClean="0">
                <a:solidFill>
                  <a:srgbClr val="00B050"/>
                </a:solidFill>
                <a:latin typeface="Berlin Sans FB" panose="020E0602020502020306" pitchFamily="34" charset="0"/>
              </a:rPr>
              <a:t>Basketball</a:t>
            </a:r>
          </a:p>
          <a:p>
            <a:r>
              <a:rPr lang="en-GB" sz="3200" dirty="0" smtClean="0">
                <a:solidFill>
                  <a:srgbClr val="00B050"/>
                </a:solidFill>
                <a:latin typeface="Berlin Sans FB" panose="020E0602020502020306" pitchFamily="34" charset="0"/>
              </a:rPr>
              <a:t>Football</a:t>
            </a:r>
          </a:p>
          <a:p>
            <a:r>
              <a:rPr lang="en-GB" sz="3200" dirty="0" smtClean="0">
                <a:solidFill>
                  <a:srgbClr val="00B050"/>
                </a:solidFill>
                <a:latin typeface="Berlin Sans FB" panose="020E0602020502020306" pitchFamily="34" charset="0"/>
              </a:rPr>
              <a:t>Rugby</a:t>
            </a:r>
          </a:p>
          <a:p>
            <a:r>
              <a:rPr lang="en-GB" sz="3200" dirty="0" smtClean="0">
                <a:solidFill>
                  <a:srgbClr val="00B050"/>
                </a:solidFill>
                <a:latin typeface="Berlin Sans FB" panose="020E0602020502020306" pitchFamily="34" charset="0"/>
              </a:rPr>
              <a:t>Tennis</a:t>
            </a:r>
          </a:p>
          <a:p>
            <a:r>
              <a:rPr lang="en-GB" sz="3200" dirty="0" smtClean="0">
                <a:solidFill>
                  <a:srgbClr val="00B050"/>
                </a:solidFill>
                <a:latin typeface="Berlin Sans FB" panose="020E0602020502020306" pitchFamily="34" charset="0"/>
              </a:rPr>
              <a:t>Sits ups or press ups</a:t>
            </a:r>
          </a:p>
          <a:p>
            <a:endParaRPr lang="en-GB" sz="3200" dirty="0" smtClean="0">
              <a:solidFill>
                <a:srgbClr val="00B050"/>
              </a:solidFill>
              <a:latin typeface="Berlin Sans FB" panose="020E0602020502020306" pitchFamily="34" charset="0"/>
            </a:endParaRPr>
          </a:p>
        </p:txBody>
      </p:sp>
      <p:pic>
        <p:nvPicPr>
          <p:cNvPr id="2052" name="Picture 4" descr="Clipart Clipart - Clipart Disney - Gif animé Clipart Page 2 | Mickey mouse,  Mickey, Mickey and friends"/>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13672588" y="266701"/>
            <a:ext cx="4205040"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69855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4800" y="190500"/>
            <a:ext cx="10363200" cy="9475640"/>
          </a:xfrm>
          <a:prstGeom prst="rect">
            <a:avLst/>
          </a:prstGeom>
        </p:spPr>
      </p:pic>
      <p:pic>
        <p:nvPicPr>
          <p:cNvPr id="3" name="Picture 23"/>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Left Arrow 3"/>
          <p:cNvSpPr/>
          <p:nvPr/>
        </p:nvSpPr>
        <p:spPr>
          <a:xfrm>
            <a:off x="7848600" y="5295900"/>
            <a:ext cx="2590800" cy="533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2" descr="Sleep Issues and AS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39400" y="3129707"/>
            <a:ext cx="7343335" cy="4130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61910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p:cNvPicPr>
            <a:picLocks noChangeAspect="1"/>
          </p:cNvPicPr>
          <p:nvPr/>
        </p:nvPicPr>
        <p:blipFill>
          <a:blip r:embed="rId3"/>
          <a:srcRect/>
          <a:stretch>
            <a:fillRect/>
          </a:stretch>
        </p:blipFill>
        <p:spPr>
          <a:xfrm rot="181237">
            <a:off x="1135848" y="77454"/>
            <a:ext cx="9854275" cy="2128560"/>
          </a:xfrm>
          <a:prstGeom prst="rect">
            <a:avLst/>
          </a:prstGeom>
        </p:spPr>
      </p:pic>
      <p:pic>
        <p:nvPicPr>
          <p:cNvPr id="2" name="Picture 2"/>
          <p:cNvPicPr>
            <a:picLocks noChangeAspect="1"/>
          </p:cNvPicPr>
          <p:nvPr/>
        </p:nvPicPr>
        <p:blipFill>
          <a:blip r:embed="rId4"/>
          <a:srcRect/>
          <a:stretch>
            <a:fillRect/>
          </a:stretch>
        </p:blipFill>
        <p:spPr>
          <a:xfrm rot="5400000">
            <a:off x="1035007" y="1294007"/>
            <a:ext cx="8497853" cy="9399136"/>
          </a:xfrm>
          <a:prstGeom prst="rect">
            <a:avLst/>
          </a:prstGeom>
        </p:spPr>
      </p:pic>
      <p:sp>
        <p:nvSpPr>
          <p:cNvPr id="9" name="TextBox 9"/>
          <p:cNvSpPr txBox="1"/>
          <p:nvPr/>
        </p:nvSpPr>
        <p:spPr>
          <a:xfrm>
            <a:off x="838200" y="616133"/>
            <a:ext cx="9431478" cy="1128514"/>
          </a:xfrm>
          <a:prstGeom prst="rect">
            <a:avLst/>
          </a:prstGeom>
        </p:spPr>
        <p:txBody>
          <a:bodyPr wrap="square" lIns="0" tIns="0" rIns="0" bIns="0" rtlCol="0" anchor="t">
            <a:spAutoFit/>
          </a:bodyPr>
          <a:lstStyle/>
          <a:p>
            <a:pPr algn="ctr">
              <a:lnSpc>
                <a:spcPts val="8800"/>
              </a:lnSpc>
            </a:pPr>
            <a:r>
              <a:rPr lang="en-US" sz="8000" dirty="0" smtClean="0">
                <a:solidFill>
                  <a:srgbClr val="000000"/>
                </a:solidFill>
                <a:latin typeface="Amatic SC Bold"/>
              </a:rPr>
              <a:t>Exercise and healthy mind</a:t>
            </a:r>
            <a:endParaRPr lang="en-US" sz="8000" dirty="0">
              <a:solidFill>
                <a:srgbClr val="000000"/>
              </a:solidFill>
              <a:latin typeface="Amatic SC Bold"/>
            </a:endParaRPr>
          </a:p>
        </p:txBody>
      </p:sp>
      <p:pic>
        <p:nvPicPr>
          <p:cNvPr id="20" name="Picture 23"/>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Rectangle 3"/>
          <p:cNvSpPr/>
          <p:nvPr/>
        </p:nvSpPr>
        <p:spPr>
          <a:xfrm>
            <a:off x="838200" y="2552700"/>
            <a:ext cx="8763000" cy="2991716"/>
          </a:xfrm>
          <a:prstGeom prst="rect">
            <a:avLst/>
          </a:prstGeom>
        </p:spPr>
        <p:txBody>
          <a:bodyPr wrap="square">
            <a:spAutoFit/>
          </a:bodyPr>
          <a:lstStyle/>
          <a:p>
            <a:pPr>
              <a:lnSpc>
                <a:spcPct val="107000"/>
              </a:lnSpc>
              <a:spcAft>
                <a:spcPts val="1800"/>
              </a:spcAft>
            </a:pPr>
            <a:endParaRPr lang="en-GB" sz="3200" dirty="0">
              <a:solidFill>
                <a:srgbClr val="00B050"/>
              </a:solidFill>
              <a:latin typeface="Berlin Sans FB" panose="020E0602020502020306" pitchFamily="34" charset="0"/>
            </a:endParaRPr>
          </a:p>
          <a:p>
            <a:pPr>
              <a:lnSpc>
                <a:spcPct val="107000"/>
              </a:lnSpc>
              <a:spcAft>
                <a:spcPts val="1800"/>
              </a:spcAft>
            </a:pPr>
            <a:endParaRPr lang="en-GB" sz="3200" dirty="0">
              <a:solidFill>
                <a:srgbClr val="00B050"/>
              </a:solidFill>
              <a:latin typeface="Berlin Sans FB" panose="020E0602020502020306" pitchFamily="34" charset="0"/>
              <a:ea typeface="Times New Roman" panose="02020603050405020304" pitchFamily="18" charset="0"/>
              <a:cs typeface="Times New Roman" panose="02020603050405020304" pitchFamily="18" charset="0"/>
            </a:endParaRPr>
          </a:p>
          <a:p>
            <a:pPr>
              <a:lnSpc>
                <a:spcPct val="107000"/>
              </a:lnSpc>
              <a:spcAft>
                <a:spcPts val="1800"/>
              </a:spcAft>
            </a:pPr>
            <a:endParaRPr lang="en-GB" sz="3200" dirty="0" smtClean="0">
              <a:solidFill>
                <a:srgbClr val="00B050"/>
              </a:solidFill>
              <a:latin typeface="Berlin Sans FB" panose="020E0602020502020306" pitchFamily="34" charset="0"/>
              <a:ea typeface="Times New Roman" panose="02020603050405020304" pitchFamily="18" charset="0"/>
              <a:cs typeface="Times New Roman" panose="02020603050405020304" pitchFamily="18" charset="0"/>
            </a:endParaRPr>
          </a:p>
          <a:p>
            <a:pPr>
              <a:lnSpc>
                <a:spcPct val="107000"/>
              </a:lnSpc>
              <a:spcAft>
                <a:spcPts val="1800"/>
              </a:spcAft>
            </a:pPr>
            <a:endParaRPr lang="en-GB" sz="1200" dirty="0">
              <a:solidFill>
                <a:srgbClr val="555555"/>
              </a:solidFill>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180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1524000" y="2992753"/>
            <a:ext cx="7848600" cy="6001643"/>
          </a:xfrm>
          <a:prstGeom prst="rect">
            <a:avLst/>
          </a:prstGeom>
        </p:spPr>
        <p:txBody>
          <a:bodyPr wrap="square">
            <a:spAutoFit/>
          </a:bodyPr>
          <a:lstStyle/>
          <a:p>
            <a:r>
              <a:rPr lang="en-GB" sz="3200" dirty="0" smtClean="0">
                <a:solidFill>
                  <a:srgbClr val="00B050"/>
                </a:solidFill>
                <a:latin typeface="Berlin Sans FB" panose="020E0602020502020306" pitchFamily="34" charset="0"/>
              </a:rPr>
              <a:t>Improve you sleep pattern by going to bed at the same time.</a:t>
            </a:r>
          </a:p>
          <a:p>
            <a:endParaRPr lang="en-GB" sz="3200" dirty="0" smtClean="0">
              <a:solidFill>
                <a:srgbClr val="00B050"/>
              </a:solidFill>
              <a:latin typeface="Berlin Sans FB" panose="020E0602020502020306" pitchFamily="34" charset="0"/>
            </a:endParaRPr>
          </a:p>
          <a:p>
            <a:r>
              <a:rPr lang="en-GB" sz="3200" dirty="0" smtClean="0">
                <a:solidFill>
                  <a:srgbClr val="00B050"/>
                </a:solidFill>
                <a:latin typeface="Berlin Sans FB" panose="020E0602020502020306" pitchFamily="34" charset="0"/>
              </a:rPr>
              <a:t>Make sure your bed and pillow is comfortable.</a:t>
            </a:r>
          </a:p>
          <a:p>
            <a:endParaRPr lang="en-GB" sz="3200" dirty="0">
              <a:solidFill>
                <a:srgbClr val="00B050"/>
              </a:solidFill>
              <a:latin typeface="Berlin Sans FB" panose="020E0602020502020306" pitchFamily="34" charset="0"/>
            </a:endParaRPr>
          </a:p>
          <a:p>
            <a:r>
              <a:rPr lang="en-GB" sz="3200" dirty="0" smtClean="0">
                <a:solidFill>
                  <a:srgbClr val="00B050"/>
                </a:solidFill>
                <a:latin typeface="Berlin Sans FB" panose="020E0602020502020306" pitchFamily="34" charset="0"/>
              </a:rPr>
              <a:t>Minimise disruptions from light and sound.</a:t>
            </a:r>
          </a:p>
          <a:p>
            <a:endParaRPr lang="en-GB" sz="3200" dirty="0">
              <a:solidFill>
                <a:srgbClr val="00B050"/>
              </a:solidFill>
              <a:latin typeface="Berlin Sans FB" panose="020E0602020502020306" pitchFamily="34" charset="0"/>
            </a:endParaRPr>
          </a:p>
          <a:p>
            <a:r>
              <a:rPr lang="en-GB" sz="3200" dirty="0" smtClean="0">
                <a:solidFill>
                  <a:srgbClr val="00B050"/>
                </a:solidFill>
                <a:latin typeface="Berlin Sans FB" panose="020E0602020502020306" pitchFamily="34" charset="0"/>
              </a:rPr>
              <a:t>Turn off electronic devices for half hour or more before bed.</a:t>
            </a:r>
          </a:p>
          <a:p>
            <a:endParaRPr lang="en-GB" sz="3200" dirty="0">
              <a:solidFill>
                <a:srgbClr val="00B050"/>
              </a:solidFill>
              <a:latin typeface="Berlin Sans FB" panose="020E0602020502020306" pitchFamily="34" charset="0"/>
            </a:endParaRPr>
          </a:p>
          <a:p>
            <a:r>
              <a:rPr lang="en-GB" sz="3200" dirty="0" smtClean="0">
                <a:solidFill>
                  <a:srgbClr val="00B050"/>
                </a:solidFill>
                <a:latin typeface="Berlin Sans FB" panose="020E0602020502020306" pitchFamily="34" charset="0"/>
              </a:rPr>
              <a:t>Don’t drink sugary drinks before bed</a:t>
            </a:r>
          </a:p>
        </p:txBody>
      </p:sp>
      <p:pic>
        <p:nvPicPr>
          <p:cNvPr id="1026" name="Picture 2" descr="Clipart sleeping childrens bed, Clipart sleeping childrens bed Transparent  FREE for download on WebStockReview 2021"/>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0790183" y="3086100"/>
            <a:ext cx="6191250" cy="4467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75922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extBox 1"/>
          <p:cNvSpPr txBox="1"/>
          <p:nvPr/>
        </p:nvSpPr>
        <p:spPr>
          <a:xfrm>
            <a:off x="2362200" y="5600700"/>
            <a:ext cx="13639800" cy="2062103"/>
          </a:xfrm>
          <a:prstGeom prst="rect">
            <a:avLst/>
          </a:prstGeom>
          <a:noFill/>
        </p:spPr>
        <p:txBody>
          <a:bodyPr wrap="square" rtlCol="0">
            <a:spAutoFit/>
          </a:bodyPr>
          <a:lstStyle/>
          <a:p>
            <a:r>
              <a:rPr lang="en-GB" sz="3200" dirty="0" err="1" smtClean="0">
                <a:latin typeface="Berlin Sans FB" panose="020E0602020502020306" pitchFamily="34" charset="0"/>
              </a:rPr>
              <a:t>Bitesize</a:t>
            </a:r>
            <a:r>
              <a:rPr lang="en-GB" sz="3200" dirty="0" smtClean="0">
                <a:latin typeface="Berlin Sans FB" panose="020E0602020502020306" pitchFamily="34" charset="0"/>
              </a:rPr>
              <a:t>. </a:t>
            </a:r>
          </a:p>
          <a:p>
            <a:r>
              <a:rPr lang="en-GB" sz="3200" dirty="0" smtClean="0">
                <a:latin typeface="Berlin Sans FB" panose="020E0602020502020306" pitchFamily="34" charset="0"/>
              </a:rPr>
              <a:t>Key Stage 1</a:t>
            </a:r>
          </a:p>
          <a:p>
            <a:r>
              <a:rPr lang="en-GB" sz="3200" dirty="0" smtClean="0">
                <a:latin typeface="Berlin Sans FB" panose="020E0602020502020306" pitchFamily="34" charset="0"/>
              </a:rPr>
              <a:t>World Around Us</a:t>
            </a:r>
          </a:p>
          <a:p>
            <a:r>
              <a:rPr lang="en-GB" sz="3200" dirty="0" smtClean="0">
                <a:latin typeface="Berlin Sans FB" panose="020E0602020502020306" pitchFamily="34" charset="0"/>
              </a:rPr>
              <a:t>Food and Farming – What is healthy eating?</a:t>
            </a:r>
          </a:p>
        </p:txBody>
      </p:sp>
    </p:spTree>
    <p:extLst>
      <p:ext uri="{BB962C8B-B14F-4D97-AF65-F5344CB8AC3E}">
        <p14:creationId xmlns:p14="http://schemas.microsoft.com/office/powerpoint/2010/main" val="28811721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783341" y="2097925"/>
            <a:ext cx="8115300" cy="5013569"/>
            <a:chOff x="0" y="0"/>
            <a:chExt cx="10820400" cy="6684758"/>
          </a:xfrm>
        </p:grpSpPr>
        <p:sp>
          <p:nvSpPr>
            <p:cNvPr id="3" name="TextBox 3"/>
            <p:cNvSpPr txBox="1"/>
            <p:nvPr/>
          </p:nvSpPr>
          <p:spPr>
            <a:xfrm>
              <a:off x="0" y="76200"/>
              <a:ext cx="8220101" cy="3031067"/>
            </a:xfrm>
            <a:prstGeom prst="rect">
              <a:avLst/>
            </a:prstGeom>
          </p:spPr>
          <p:txBody>
            <a:bodyPr lIns="0" tIns="0" rIns="0" bIns="0" rtlCol="0" anchor="t">
              <a:spAutoFit/>
            </a:bodyPr>
            <a:lstStyle/>
            <a:p>
              <a:pPr>
                <a:lnSpc>
                  <a:spcPts val="8800"/>
                </a:lnSpc>
              </a:pPr>
              <a:r>
                <a:rPr lang="en-US" sz="8000">
                  <a:solidFill>
                    <a:srgbClr val="000000"/>
                  </a:solidFill>
                  <a:latin typeface="Amatic SC Bold"/>
                </a:rPr>
                <a:t>MATERIALS NEEDED FOR CLASS</a:t>
              </a:r>
            </a:p>
          </p:txBody>
        </p:sp>
        <p:sp>
          <p:nvSpPr>
            <p:cNvPr id="4" name="TextBox 4"/>
            <p:cNvSpPr txBox="1"/>
            <p:nvPr/>
          </p:nvSpPr>
          <p:spPr>
            <a:xfrm>
              <a:off x="0" y="3924413"/>
              <a:ext cx="10820400" cy="2760345"/>
            </a:xfrm>
            <a:prstGeom prst="rect">
              <a:avLst/>
            </a:prstGeom>
          </p:spPr>
          <p:txBody>
            <a:bodyPr lIns="0" tIns="0" rIns="0" bIns="0" rtlCol="0" anchor="t">
              <a:spAutoFit/>
            </a:bodyPr>
            <a:lstStyle/>
            <a:p>
              <a:pPr>
                <a:lnSpc>
                  <a:spcPts val="3359"/>
                </a:lnSpc>
                <a:spcBef>
                  <a:spcPct val="0"/>
                </a:spcBef>
              </a:pPr>
              <a:r>
                <a:rPr lang="en-US" sz="2400">
                  <a:solidFill>
                    <a:srgbClr val="000000"/>
                  </a:solidFill>
                  <a:latin typeface="Muli Regular"/>
                </a:rPr>
                <a:t>List the things your students need to get ready before class. It can be a particular textbook, the accomplished homework due for the day, or any specific materials for the topic you're about to discuss. You can also match it with corresponding photos or icons.</a:t>
              </a:r>
            </a:p>
          </p:txBody>
        </p:sp>
      </p:grpSp>
      <p:pic>
        <p:nvPicPr>
          <p:cNvPr id="5" name="Picture 5"/>
          <p:cNvPicPr>
            <a:picLocks noChangeAspect="1"/>
          </p:cNvPicPr>
          <p:nvPr/>
        </p:nvPicPr>
        <p:blipFill>
          <a:blip r:embed="rId2"/>
          <a:srcRect/>
          <a:stretch>
            <a:fillRect/>
          </a:stretch>
        </p:blipFill>
        <p:spPr>
          <a:xfrm>
            <a:off x="11173575" y="2331798"/>
            <a:ext cx="2256625" cy="2121228"/>
          </a:xfrm>
          <a:prstGeom prst="rect">
            <a:avLst/>
          </a:prstGeom>
        </p:spPr>
      </p:pic>
      <p:pic>
        <p:nvPicPr>
          <p:cNvPr id="6" name="Picture 6"/>
          <p:cNvPicPr>
            <a:picLocks noChangeAspect="1"/>
          </p:cNvPicPr>
          <p:nvPr/>
        </p:nvPicPr>
        <p:blipFill>
          <a:blip r:embed="rId2"/>
          <a:srcRect/>
          <a:stretch>
            <a:fillRect/>
          </a:stretch>
        </p:blipFill>
        <p:spPr>
          <a:xfrm>
            <a:off x="14314560" y="3189835"/>
            <a:ext cx="2256625" cy="2121228"/>
          </a:xfrm>
          <a:prstGeom prst="rect">
            <a:avLst/>
          </a:prstGeom>
        </p:spPr>
      </p:pic>
      <p:pic>
        <p:nvPicPr>
          <p:cNvPr id="7" name="Picture 7"/>
          <p:cNvPicPr>
            <a:picLocks noChangeAspect="1"/>
          </p:cNvPicPr>
          <p:nvPr/>
        </p:nvPicPr>
        <p:blipFill>
          <a:blip r:embed="rId2"/>
          <a:srcRect/>
          <a:stretch>
            <a:fillRect/>
          </a:stretch>
        </p:blipFill>
        <p:spPr>
          <a:xfrm>
            <a:off x="11786105" y="5054957"/>
            <a:ext cx="2256625" cy="2121228"/>
          </a:xfrm>
          <a:prstGeom prst="rect">
            <a:avLst/>
          </a:prstGeom>
        </p:spPr>
      </p:pic>
      <p:pic>
        <p:nvPicPr>
          <p:cNvPr id="8" name="Picture 8"/>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rot="-311875">
            <a:off x="11747706" y="2933480"/>
            <a:ext cx="1108364" cy="917864"/>
          </a:xfrm>
          <a:prstGeom prst="rect">
            <a:avLst/>
          </a:prstGeom>
        </p:spPr>
      </p:pic>
      <p:pic>
        <p:nvPicPr>
          <p:cNvPr id="9" name="Picture 9"/>
          <p:cNvPicPr>
            <a:picLocks noChangeAspect="1"/>
          </p:cNvPicPr>
          <p:nvPr/>
        </p:nvPicPr>
        <p:blipFill>
          <a:blip r:embed="rId4" cstate="screen">
            <a:extLst>
              <a:ext uri="{28A0092B-C50C-407E-A947-70E740481C1C}">
                <a14:useLocalDpi xmlns:a14="http://schemas.microsoft.com/office/drawing/2010/main"/>
              </a:ext>
            </a:extLst>
          </a:blip>
          <a:srcRect l="34025" t="15329" r="31970" b="16663"/>
          <a:stretch>
            <a:fillRect/>
          </a:stretch>
        </p:blipFill>
        <p:spPr>
          <a:xfrm rot="648307">
            <a:off x="12628668" y="5544071"/>
            <a:ext cx="571500" cy="1143000"/>
          </a:xfrm>
          <a:prstGeom prst="rect">
            <a:avLst/>
          </a:prstGeom>
        </p:spPr>
      </p:pic>
      <p:pic>
        <p:nvPicPr>
          <p:cNvPr id="10" name="Picture 10"/>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rot="520720">
            <a:off x="14990002" y="3687608"/>
            <a:ext cx="848591" cy="1125682"/>
          </a:xfrm>
          <a:prstGeom prst="rect">
            <a:avLst/>
          </a:prstGeom>
        </p:spPr>
      </p:pic>
      <p:pic>
        <p:nvPicPr>
          <p:cNvPr id="11" name="Picture 11"/>
          <p:cNvPicPr>
            <a:picLocks noChangeAspect="1"/>
          </p:cNvPicPr>
          <p:nvPr/>
        </p:nvPicPr>
        <p:blipFill>
          <a:blip r:embed="rId6"/>
          <a:srcRect/>
          <a:stretch>
            <a:fillRect/>
          </a:stretch>
        </p:blipFill>
        <p:spPr>
          <a:xfrm rot="-789926">
            <a:off x="10940464" y="2085248"/>
            <a:ext cx="513645" cy="493100"/>
          </a:xfrm>
          <a:prstGeom prst="rect">
            <a:avLst/>
          </a:prstGeom>
        </p:spPr>
      </p:pic>
      <p:pic>
        <p:nvPicPr>
          <p:cNvPr id="12" name="Picture 12"/>
          <p:cNvPicPr>
            <a:picLocks noChangeAspect="1"/>
          </p:cNvPicPr>
          <p:nvPr/>
        </p:nvPicPr>
        <p:blipFill>
          <a:blip r:embed="rId6"/>
          <a:srcRect/>
          <a:stretch>
            <a:fillRect/>
          </a:stretch>
        </p:blipFill>
        <p:spPr>
          <a:xfrm rot="8915872">
            <a:off x="14117791" y="6688041"/>
            <a:ext cx="424393" cy="407417"/>
          </a:xfrm>
          <a:prstGeom prst="rect">
            <a:avLst/>
          </a:prstGeom>
        </p:spPr>
      </p:pic>
      <p:pic>
        <p:nvPicPr>
          <p:cNvPr id="13" name="Picture 13"/>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rot="4540450">
            <a:off x="16224780" y="3050290"/>
            <a:ext cx="294237" cy="282468"/>
          </a:xfrm>
          <a:prstGeom prst="rect">
            <a:avLst/>
          </a:prstGeom>
        </p:spPr>
      </p:pic>
      <p:pic>
        <p:nvPicPr>
          <p:cNvPr id="14" name="Picture 14"/>
          <p:cNvPicPr>
            <a:picLocks noChangeAspect="1"/>
          </p:cNvPicPr>
          <p:nvPr/>
        </p:nvPicPr>
        <p:blipFill>
          <a:blip r:embed="rId7"/>
          <a:srcRect/>
          <a:stretch>
            <a:fillRect/>
          </a:stretch>
        </p:blipFill>
        <p:spPr>
          <a:xfrm rot="262007">
            <a:off x="-916097" y="8700123"/>
            <a:ext cx="20474267" cy="6477314"/>
          </a:xfrm>
          <a:prstGeom prst="rect">
            <a:avLst/>
          </a:prstGeom>
        </p:spPr>
      </p:pic>
      <p:pic>
        <p:nvPicPr>
          <p:cNvPr id="15" name="Picture 23"/>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746850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rot="1460983">
            <a:off x="1235743" y="6151559"/>
            <a:ext cx="1748898" cy="2199872"/>
          </a:xfrm>
          <a:prstGeom prst="rect">
            <a:avLst/>
          </a:prstGeom>
        </p:spPr>
      </p:pic>
      <p:pic>
        <p:nvPicPr>
          <p:cNvPr id="3" name="Picture 3"/>
          <p:cNvPicPr>
            <a:picLocks noChangeAspect="1"/>
          </p:cNvPicPr>
          <p:nvPr/>
        </p:nvPicPr>
        <p:blipFill>
          <a:blip r:embed="rId2"/>
          <a:srcRect/>
          <a:stretch>
            <a:fillRect/>
          </a:stretch>
        </p:blipFill>
        <p:spPr>
          <a:xfrm rot="4810274">
            <a:off x="15425225" y="324206"/>
            <a:ext cx="1675438" cy="2107469"/>
          </a:xfrm>
          <a:prstGeom prst="rect">
            <a:avLst/>
          </a:prstGeom>
        </p:spPr>
      </p:pic>
      <p:pic>
        <p:nvPicPr>
          <p:cNvPr id="4" name="Picture 4"/>
          <p:cNvPicPr>
            <a:picLocks noChangeAspect="1"/>
          </p:cNvPicPr>
          <p:nvPr/>
        </p:nvPicPr>
        <p:blipFill>
          <a:blip r:embed="rId3"/>
          <a:srcRect/>
          <a:stretch>
            <a:fillRect/>
          </a:stretch>
        </p:blipFill>
        <p:spPr>
          <a:xfrm>
            <a:off x="2053196" y="1159414"/>
            <a:ext cx="14038682" cy="8499784"/>
          </a:xfrm>
          <a:prstGeom prst="rect">
            <a:avLst/>
          </a:prstGeom>
        </p:spPr>
      </p:pic>
      <p:pic>
        <p:nvPicPr>
          <p:cNvPr id="5" name="Picture 5"/>
          <p:cNvPicPr>
            <a:picLocks noChangeAspect="1"/>
          </p:cNvPicPr>
          <p:nvPr/>
        </p:nvPicPr>
        <p:blipFill>
          <a:blip r:embed="rId4"/>
          <a:srcRect/>
          <a:stretch>
            <a:fillRect/>
          </a:stretch>
        </p:blipFill>
        <p:spPr>
          <a:xfrm>
            <a:off x="11270388" y="3434974"/>
            <a:ext cx="1909937" cy="1708526"/>
          </a:xfrm>
          <a:prstGeom prst="rect">
            <a:avLst/>
          </a:prstGeom>
        </p:spPr>
      </p:pic>
      <p:pic>
        <p:nvPicPr>
          <p:cNvPr id="6" name="Picture 6"/>
          <p:cNvPicPr>
            <a:picLocks noChangeAspect="1"/>
          </p:cNvPicPr>
          <p:nvPr/>
        </p:nvPicPr>
        <p:blipFill>
          <a:blip r:embed="rId4"/>
          <a:srcRect/>
          <a:stretch>
            <a:fillRect/>
          </a:stretch>
        </p:blipFill>
        <p:spPr>
          <a:xfrm>
            <a:off x="5136415" y="3434974"/>
            <a:ext cx="1909937" cy="1708526"/>
          </a:xfrm>
          <a:prstGeom prst="rect">
            <a:avLst/>
          </a:prstGeom>
        </p:spPr>
      </p:pic>
      <p:sp>
        <p:nvSpPr>
          <p:cNvPr id="7" name="TextBox 7"/>
          <p:cNvSpPr txBox="1"/>
          <p:nvPr/>
        </p:nvSpPr>
        <p:spPr>
          <a:xfrm>
            <a:off x="3595898" y="5841238"/>
            <a:ext cx="4962232" cy="1758950"/>
          </a:xfrm>
          <a:prstGeom prst="rect">
            <a:avLst/>
          </a:prstGeom>
        </p:spPr>
        <p:txBody>
          <a:bodyPr lIns="0" tIns="0" rIns="0" bIns="0" rtlCol="0" anchor="t">
            <a:spAutoFit/>
          </a:bodyPr>
          <a:lstStyle/>
          <a:p>
            <a:pPr algn="ctr">
              <a:lnSpc>
                <a:spcPts val="2800"/>
              </a:lnSpc>
              <a:spcBef>
                <a:spcPct val="0"/>
              </a:spcBef>
            </a:pPr>
            <a:r>
              <a:rPr lang="en-US" sz="2000">
                <a:solidFill>
                  <a:srgbClr val="000000"/>
                </a:solidFill>
                <a:latin typeface="Muli Regular"/>
              </a:rPr>
              <a:t>Objectives inform students the learning outcomes of the class. What will they know? What will they be able to do? Why is this important to know? It's an effective way to assess their learning progress.</a:t>
            </a:r>
          </a:p>
        </p:txBody>
      </p:sp>
      <p:sp>
        <p:nvSpPr>
          <p:cNvPr id="8" name="TextBox 8"/>
          <p:cNvSpPr txBox="1"/>
          <p:nvPr/>
        </p:nvSpPr>
        <p:spPr>
          <a:xfrm>
            <a:off x="9744241" y="5841238"/>
            <a:ext cx="4962232" cy="1758950"/>
          </a:xfrm>
          <a:prstGeom prst="rect">
            <a:avLst/>
          </a:prstGeom>
        </p:spPr>
        <p:txBody>
          <a:bodyPr lIns="0" tIns="0" rIns="0" bIns="0" rtlCol="0" anchor="t">
            <a:spAutoFit/>
          </a:bodyPr>
          <a:lstStyle/>
          <a:p>
            <a:pPr marL="0" lvl="0" indent="0" algn="ctr">
              <a:lnSpc>
                <a:spcPts val="2800"/>
              </a:lnSpc>
              <a:spcBef>
                <a:spcPct val="0"/>
              </a:spcBef>
            </a:pPr>
            <a:r>
              <a:rPr lang="en-US" sz="2000" u="none">
                <a:solidFill>
                  <a:srgbClr val="000000"/>
                </a:solidFill>
                <a:latin typeface="Muli Regular"/>
              </a:rPr>
              <a:t>Rules provide the structure necessary for an engaging and productive class. Keep it simple and easy to follow. It can be general to cover different situations or very specific to your students.</a:t>
            </a:r>
          </a:p>
        </p:txBody>
      </p:sp>
      <p:pic>
        <p:nvPicPr>
          <p:cNvPr id="9" name="Picture 9"/>
          <p:cNvPicPr>
            <a:picLocks noChangeAspect="1"/>
          </p:cNvPicPr>
          <p:nvPr/>
        </p:nvPicPr>
        <p:blipFill>
          <a:blip r:embed="rId5"/>
          <a:srcRect/>
          <a:stretch>
            <a:fillRect/>
          </a:stretch>
        </p:blipFill>
        <p:spPr>
          <a:xfrm rot="134838">
            <a:off x="3848543" y="679393"/>
            <a:ext cx="10590914" cy="2118183"/>
          </a:xfrm>
          <a:prstGeom prst="rect">
            <a:avLst/>
          </a:prstGeom>
        </p:spPr>
      </p:pic>
      <p:sp>
        <p:nvSpPr>
          <p:cNvPr id="10" name="TextBox 10"/>
          <p:cNvSpPr txBox="1"/>
          <p:nvPr/>
        </p:nvSpPr>
        <p:spPr>
          <a:xfrm>
            <a:off x="4694041" y="1065713"/>
            <a:ext cx="8891974" cy="1140912"/>
          </a:xfrm>
          <a:prstGeom prst="rect">
            <a:avLst/>
          </a:prstGeom>
        </p:spPr>
        <p:txBody>
          <a:bodyPr lIns="0" tIns="0" rIns="0" bIns="0" rtlCol="0" anchor="t">
            <a:spAutoFit/>
          </a:bodyPr>
          <a:lstStyle/>
          <a:p>
            <a:pPr algn="ctr">
              <a:lnSpc>
                <a:spcPts val="8807"/>
              </a:lnSpc>
            </a:pPr>
            <a:r>
              <a:rPr lang="en-US" sz="8007">
                <a:solidFill>
                  <a:srgbClr val="000000"/>
                </a:solidFill>
                <a:latin typeface="Amatic SC Bold"/>
              </a:rPr>
              <a:t>CLASS OBJECTIVES AND RULES</a:t>
            </a:r>
          </a:p>
        </p:txBody>
      </p:sp>
      <p:pic>
        <p:nvPicPr>
          <p:cNvPr id="11" name="Picture 11"/>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5770998" y="3778351"/>
            <a:ext cx="640773" cy="1021773"/>
          </a:xfrm>
          <a:prstGeom prst="rect">
            <a:avLst/>
          </a:prstGeom>
        </p:spPr>
      </p:pic>
      <p:pic>
        <p:nvPicPr>
          <p:cNvPr id="12" name="Picture 12"/>
          <p:cNvPicPr>
            <a:picLocks noChangeAspect="1"/>
          </p:cNvPicPr>
          <p:nvPr/>
        </p:nvPicPr>
        <p:blipFill>
          <a:blip r:embed="rId7"/>
          <a:srcRect/>
          <a:stretch>
            <a:fillRect/>
          </a:stretch>
        </p:blipFill>
        <p:spPr>
          <a:xfrm rot="10084657">
            <a:off x="3221913" y="633590"/>
            <a:ext cx="541332" cy="519679"/>
          </a:xfrm>
          <a:prstGeom prst="rect">
            <a:avLst/>
          </a:prstGeom>
        </p:spPr>
      </p:pic>
      <p:pic>
        <p:nvPicPr>
          <p:cNvPr id="13" name="Picture 13"/>
          <p:cNvPicPr>
            <a:picLocks noChangeAspect="1"/>
          </p:cNvPicPr>
          <p:nvPr/>
        </p:nvPicPr>
        <p:blipFill>
          <a:blip r:embed="rId7"/>
          <a:srcRect/>
          <a:stretch>
            <a:fillRect/>
          </a:stretch>
        </p:blipFill>
        <p:spPr>
          <a:xfrm rot="-7483644">
            <a:off x="541517" y="9362339"/>
            <a:ext cx="509049" cy="488687"/>
          </a:xfrm>
          <a:prstGeom prst="rect">
            <a:avLst/>
          </a:prstGeom>
        </p:spPr>
      </p:pic>
      <p:pic>
        <p:nvPicPr>
          <p:cNvPr id="14" name="Picture 14"/>
          <p:cNvPicPr>
            <a:picLocks noChangeAspect="1"/>
          </p:cNvPicPr>
          <p:nvPr/>
        </p:nvPicPr>
        <p:blipFill>
          <a:blip r:embed="rId7"/>
          <a:srcRect/>
          <a:stretch>
            <a:fillRect/>
          </a:stretch>
        </p:blipFill>
        <p:spPr>
          <a:xfrm rot="1422455">
            <a:off x="887331" y="3746380"/>
            <a:ext cx="509049" cy="488687"/>
          </a:xfrm>
          <a:prstGeom prst="rect">
            <a:avLst/>
          </a:prstGeom>
        </p:spPr>
      </p:pic>
      <p:pic>
        <p:nvPicPr>
          <p:cNvPr id="15" name="Picture 15"/>
          <p:cNvPicPr>
            <a:picLocks noChangeAspect="1"/>
          </p:cNvPicPr>
          <p:nvPr/>
        </p:nvPicPr>
        <p:blipFill>
          <a:blip r:embed="rId8"/>
          <a:srcRect/>
          <a:stretch>
            <a:fillRect/>
          </a:stretch>
        </p:blipFill>
        <p:spPr>
          <a:xfrm rot="693431">
            <a:off x="920907" y="611011"/>
            <a:ext cx="826577" cy="1185137"/>
          </a:xfrm>
          <a:prstGeom prst="rect">
            <a:avLst/>
          </a:prstGeom>
        </p:spPr>
      </p:pic>
      <p:pic>
        <p:nvPicPr>
          <p:cNvPr id="16" name="Picture 16"/>
          <p:cNvPicPr>
            <a:picLocks noChangeAspect="1"/>
          </p:cNvPicPr>
          <p:nvPr/>
        </p:nvPicPr>
        <p:blipFill>
          <a:blip r:embed="rId7"/>
          <a:srcRect/>
          <a:stretch>
            <a:fillRect/>
          </a:stretch>
        </p:blipFill>
        <p:spPr>
          <a:xfrm rot="-6383107">
            <a:off x="17308741" y="4581008"/>
            <a:ext cx="513645" cy="493100"/>
          </a:xfrm>
          <a:prstGeom prst="rect">
            <a:avLst/>
          </a:prstGeom>
        </p:spPr>
      </p:pic>
      <p:pic>
        <p:nvPicPr>
          <p:cNvPr id="17" name="Picture 17"/>
          <p:cNvPicPr>
            <a:picLocks noChangeAspect="1"/>
          </p:cNvPicPr>
          <p:nvPr/>
        </p:nvPicPr>
        <p:blipFill>
          <a:blip r:embed="rId7"/>
          <a:srcRect/>
          <a:stretch>
            <a:fillRect/>
          </a:stretch>
        </p:blipFill>
        <p:spPr>
          <a:xfrm rot="-5590816">
            <a:off x="17447185" y="9542024"/>
            <a:ext cx="424393" cy="407417"/>
          </a:xfrm>
          <a:prstGeom prst="rect">
            <a:avLst/>
          </a:prstGeom>
        </p:spPr>
      </p:pic>
      <p:pic>
        <p:nvPicPr>
          <p:cNvPr id="18" name="Picture 18"/>
          <p:cNvPicPr>
            <a:picLocks noChangeAspect="1"/>
          </p:cNvPicPr>
          <p:nvPr/>
        </p:nvPicPr>
        <p:blipFill>
          <a:blip r:embed="rId8"/>
          <a:srcRect/>
          <a:stretch>
            <a:fillRect/>
          </a:stretch>
        </p:blipFill>
        <p:spPr>
          <a:xfrm rot="-2419102">
            <a:off x="16411918" y="7142291"/>
            <a:ext cx="927423" cy="1329729"/>
          </a:xfrm>
          <a:prstGeom prst="rect">
            <a:avLst/>
          </a:prstGeom>
        </p:spPr>
      </p:pic>
      <p:pic>
        <p:nvPicPr>
          <p:cNvPr id="20" name="Picture 20"/>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a:xfrm rot="1800043">
            <a:off x="16758137" y="846080"/>
            <a:ext cx="567418" cy="626667"/>
          </a:xfrm>
          <a:prstGeom prst="rect">
            <a:avLst/>
          </a:prstGeom>
        </p:spPr>
      </p:pic>
      <p:pic>
        <p:nvPicPr>
          <p:cNvPr id="21" name="Picture 21"/>
          <p:cNvPicPr>
            <a:picLocks noChangeAspect="1"/>
          </p:cNvPicPr>
          <p:nvPr/>
        </p:nvPicPr>
        <p:blipFill>
          <a:blip r:embed="rId10"/>
          <a:srcRect/>
          <a:stretch>
            <a:fillRect/>
          </a:stretch>
        </p:blipFill>
        <p:spPr>
          <a:xfrm rot="-1669974">
            <a:off x="763523" y="7846988"/>
            <a:ext cx="530353" cy="898904"/>
          </a:xfrm>
          <a:prstGeom prst="rect">
            <a:avLst/>
          </a:prstGeom>
        </p:spPr>
      </p:pic>
      <p:pic>
        <p:nvPicPr>
          <p:cNvPr id="22" name="Picture 22"/>
          <p:cNvPicPr>
            <a:picLocks noChangeAspect="1"/>
          </p:cNvPicPr>
          <p:nvPr/>
        </p:nvPicPr>
        <p:blipFill>
          <a:blip r:embed="rId11"/>
          <a:srcRect/>
          <a:stretch>
            <a:fillRect/>
          </a:stretch>
        </p:blipFill>
        <p:spPr>
          <a:xfrm rot="693431">
            <a:off x="728567" y="950701"/>
            <a:ext cx="826577" cy="1185137"/>
          </a:xfrm>
          <a:prstGeom prst="rect">
            <a:avLst/>
          </a:prstGeom>
        </p:spPr>
      </p:pic>
      <p:pic>
        <p:nvPicPr>
          <p:cNvPr id="23" name="Picture 23"/>
          <p:cNvPicPr>
            <a:picLocks noChangeAspect="1"/>
          </p:cNvPicPr>
          <p:nvPr/>
        </p:nvPicPr>
        <p:blipFill>
          <a:blip r:embed="rId12"/>
          <a:srcRect/>
          <a:stretch>
            <a:fillRect/>
          </a:stretch>
        </p:blipFill>
        <p:spPr>
          <a:xfrm rot="-10019461">
            <a:off x="16924816" y="8048486"/>
            <a:ext cx="516571" cy="495908"/>
          </a:xfrm>
          <a:prstGeom prst="rect">
            <a:avLst/>
          </a:prstGeom>
        </p:spPr>
      </p:pic>
      <p:pic>
        <p:nvPicPr>
          <p:cNvPr id="24" name="Picture 24"/>
          <p:cNvPicPr>
            <a:picLocks noChangeAspect="1"/>
          </p:cNvPicPr>
          <p:nvPr/>
        </p:nvPicPr>
        <p:blipFill>
          <a:blip r:embed="rId13"/>
          <a:srcRect/>
          <a:stretch>
            <a:fillRect/>
          </a:stretch>
        </p:blipFill>
        <p:spPr>
          <a:xfrm>
            <a:off x="11563262" y="3627142"/>
            <a:ext cx="1324190" cy="1324190"/>
          </a:xfrm>
          <a:prstGeom prst="rect">
            <a:avLst/>
          </a:prstGeom>
        </p:spPr>
      </p:pic>
      <p:pic>
        <p:nvPicPr>
          <p:cNvPr id="26" name="Picture 23"/>
          <p:cNvPicPr>
            <a:picLocks noChangeAspect="1"/>
          </p:cNvPicPr>
          <p:nvPr/>
        </p:nvPicPr>
        <p:blipFill>
          <a:blip r:embed="rId14" cstate="screen">
            <a:extLst>
              <a:ext uri="{28A0092B-C50C-407E-A947-70E740481C1C}">
                <a14:useLocalDpi xmlns:a14="http://schemas.microsoft.com/office/drawing/2010/main"/>
              </a:ext>
            </a:extLst>
          </a:blip>
          <a:srcRect/>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5157212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7801474" y="2133653"/>
            <a:ext cx="2770185" cy="2478057"/>
          </a:xfrm>
          <a:prstGeom prst="rect">
            <a:avLst/>
          </a:prstGeom>
        </p:spPr>
      </p:pic>
      <p:pic>
        <p:nvPicPr>
          <p:cNvPr id="3" name="Picture 3"/>
          <p:cNvPicPr>
            <a:picLocks noChangeAspect="1"/>
          </p:cNvPicPr>
          <p:nvPr/>
        </p:nvPicPr>
        <p:blipFill>
          <a:blip r:embed="rId3"/>
          <a:srcRect/>
          <a:stretch>
            <a:fillRect/>
          </a:stretch>
        </p:blipFill>
        <p:spPr>
          <a:xfrm rot="181237">
            <a:off x="2518566" y="5294768"/>
            <a:ext cx="13219977" cy="2643995"/>
          </a:xfrm>
          <a:prstGeom prst="rect">
            <a:avLst/>
          </a:prstGeom>
        </p:spPr>
      </p:pic>
      <p:sp>
        <p:nvSpPr>
          <p:cNvPr id="4" name="TextBox 4"/>
          <p:cNvSpPr txBox="1"/>
          <p:nvPr/>
        </p:nvSpPr>
        <p:spPr>
          <a:xfrm>
            <a:off x="3357995" y="5094830"/>
            <a:ext cx="11572009" cy="2453640"/>
          </a:xfrm>
          <a:prstGeom prst="rect">
            <a:avLst/>
          </a:prstGeom>
        </p:spPr>
        <p:txBody>
          <a:bodyPr lIns="0" tIns="0" rIns="0" bIns="0" rtlCol="0" anchor="t">
            <a:spAutoFit/>
          </a:bodyPr>
          <a:lstStyle/>
          <a:p>
            <a:pPr algn="ctr">
              <a:lnSpc>
                <a:spcPts val="20160"/>
              </a:lnSpc>
              <a:spcBef>
                <a:spcPct val="0"/>
              </a:spcBef>
            </a:pPr>
            <a:r>
              <a:rPr lang="en-US" sz="14400">
                <a:solidFill>
                  <a:srgbClr val="000000"/>
                </a:solidFill>
                <a:latin typeface="Amatic SC Bold"/>
              </a:rPr>
              <a:t>LESSON FOR THE DAY</a:t>
            </a:r>
          </a:p>
        </p:txBody>
      </p:sp>
      <p:pic>
        <p:nvPicPr>
          <p:cNvPr id="5" name="Picture 5"/>
          <p:cNvPicPr>
            <a:picLocks noChangeAspect="1"/>
          </p:cNvPicPr>
          <p:nvPr/>
        </p:nvPicPr>
        <p:blipFill>
          <a:blip r:embed="rId4"/>
          <a:srcRect/>
          <a:stretch>
            <a:fillRect/>
          </a:stretch>
        </p:blipFill>
        <p:spPr>
          <a:xfrm rot="1437957">
            <a:off x="6796137" y="2973399"/>
            <a:ext cx="1321100" cy="1136146"/>
          </a:xfrm>
          <a:prstGeom prst="rect">
            <a:avLst/>
          </a:prstGeom>
        </p:spPr>
      </p:pic>
      <p:pic>
        <p:nvPicPr>
          <p:cNvPr id="6" name="Picture 6"/>
          <p:cNvPicPr>
            <a:picLocks noChangeAspect="1"/>
          </p:cNvPicPr>
          <p:nvPr/>
        </p:nvPicPr>
        <p:blipFill>
          <a:blip r:embed="rId5"/>
          <a:srcRect/>
          <a:stretch>
            <a:fillRect/>
          </a:stretch>
        </p:blipFill>
        <p:spPr>
          <a:xfrm rot="10359667">
            <a:off x="10277409" y="3289062"/>
            <a:ext cx="1321100" cy="1136146"/>
          </a:xfrm>
          <a:prstGeom prst="rect">
            <a:avLst/>
          </a:prstGeom>
        </p:spPr>
      </p:pic>
      <p:pic>
        <p:nvPicPr>
          <p:cNvPr id="7" name="Picture 7"/>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rot="489684">
            <a:off x="8390699" y="2589278"/>
            <a:ext cx="1419676" cy="1739603"/>
          </a:xfrm>
          <a:prstGeom prst="rect">
            <a:avLst/>
          </a:prstGeom>
        </p:spPr>
      </p:pic>
      <p:pic>
        <p:nvPicPr>
          <p:cNvPr id="8" name="Picture 8"/>
          <p:cNvPicPr>
            <a:picLocks noChangeAspect="1"/>
          </p:cNvPicPr>
          <p:nvPr/>
        </p:nvPicPr>
        <p:blipFill>
          <a:blip r:embed="rId7"/>
          <a:srcRect/>
          <a:stretch>
            <a:fillRect/>
          </a:stretch>
        </p:blipFill>
        <p:spPr>
          <a:xfrm rot="-243703">
            <a:off x="2127626" y="4963251"/>
            <a:ext cx="437368" cy="419873"/>
          </a:xfrm>
          <a:prstGeom prst="rect">
            <a:avLst/>
          </a:prstGeom>
        </p:spPr>
      </p:pic>
      <p:pic>
        <p:nvPicPr>
          <p:cNvPr id="9" name="Picture 9"/>
          <p:cNvPicPr>
            <a:picLocks noChangeAspect="1"/>
          </p:cNvPicPr>
          <p:nvPr/>
        </p:nvPicPr>
        <p:blipFill>
          <a:blip r:embed="rId7"/>
          <a:srcRect/>
          <a:stretch>
            <a:fillRect/>
          </a:stretch>
        </p:blipFill>
        <p:spPr>
          <a:xfrm rot="8915872">
            <a:off x="15994003" y="7629196"/>
            <a:ext cx="424393" cy="407417"/>
          </a:xfrm>
          <a:prstGeom prst="rect">
            <a:avLst/>
          </a:prstGeom>
        </p:spPr>
      </p:pic>
      <p:pic>
        <p:nvPicPr>
          <p:cNvPr id="10" name="Picture 10"/>
          <p:cNvPicPr>
            <a:picLocks noChangeAspect="1"/>
          </p:cNvPicPr>
          <p:nvPr/>
        </p:nvPicPr>
        <p:blipFill>
          <a:blip r:embed="rId7"/>
          <a:srcRect/>
          <a:stretch>
            <a:fillRect/>
          </a:stretch>
        </p:blipFill>
        <p:spPr>
          <a:xfrm rot="10084657">
            <a:off x="1076541" y="943740"/>
            <a:ext cx="541332" cy="519679"/>
          </a:xfrm>
          <a:prstGeom prst="rect">
            <a:avLst/>
          </a:prstGeom>
        </p:spPr>
      </p:pic>
      <p:pic>
        <p:nvPicPr>
          <p:cNvPr id="11" name="Picture 11"/>
          <p:cNvPicPr>
            <a:picLocks noChangeAspect="1"/>
          </p:cNvPicPr>
          <p:nvPr/>
        </p:nvPicPr>
        <p:blipFill>
          <a:blip r:embed="rId8"/>
          <a:srcRect/>
          <a:stretch>
            <a:fillRect/>
          </a:stretch>
        </p:blipFill>
        <p:spPr>
          <a:xfrm rot="1460983">
            <a:off x="-63881" y="6717696"/>
            <a:ext cx="1748898" cy="2199872"/>
          </a:xfrm>
          <a:prstGeom prst="rect">
            <a:avLst/>
          </a:prstGeom>
        </p:spPr>
      </p:pic>
      <p:pic>
        <p:nvPicPr>
          <p:cNvPr id="12" name="Picture 12"/>
          <p:cNvPicPr>
            <a:picLocks noChangeAspect="1"/>
          </p:cNvPicPr>
          <p:nvPr/>
        </p:nvPicPr>
        <p:blipFill>
          <a:blip r:embed="rId9"/>
          <a:srcRect/>
          <a:stretch>
            <a:fillRect/>
          </a:stretch>
        </p:blipFill>
        <p:spPr>
          <a:xfrm>
            <a:off x="5486684" y="8801590"/>
            <a:ext cx="758759" cy="837986"/>
          </a:xfrm>
          <a:prstGeom prst="rect">
            <a:avLst/>
          </a:prstGeom>
        </p:spPr>
      </p:pic>
      <p:pic>
        <p:nvPicPr>
          <p:cNvPr id="13" name="Picture 13"/>
          <p:cNvPicPr>
            <a:picLocks noChangeAspect="1"/>
          </p:cNvPicPr>
          <p:nvPr/>
        </p:nvPicPr>
        <p:blipFill>
          <a:blip r:embed="rId8"/>
          <a:srcRect/>
          <a:stretch>
            <a:fillRect/>
          </a:stretch>
        </p:blipFill>
        <p:spPr>
          <a:xfrm rot="4810274">
            <a:off x="14961304" y="438282"/>
            <a:ext cx="1675438" cy="2107469"/>
          </a:xfrm>
          <a:prstGeom prst="rect">
            <a:avLst/>
          </a:prstGeom>
        </p:spPr>
      </p:pic>
      <p:pic>
        <p:nvPicPr>
          <p:cNvPr id="14" name="Picture 14"/>
          <p:cNvPicPr>
            <a:picLocks noChangeAspect="1"/>
          </p:cNvPicPr>
          <p:nvPr/>
        </p:nvPicPr>
        <p:blipFill>
          <a:blip r:embed="rId7"/>
          <a:srcRect/>
          <a:stretch>
            <a:fillRect/>
          </a:stretch>
        </p:blipFill>
        <p:spPr>
          <a:xfrm rot="-7483644">
            <a:off x="2484938" y="8905629"/>
            <a:ext cx="509049" cy="488687"/>
          </a:xfrm>
          <a:prstGeom prst="rect">
            <a:avLst/>
          </a:prstGeom>
        </p:spPr>
      </p:pic>
      <p:pic>
        <p:nvPicPr>
          <p:cNvPr id="16" name="Picture 16"/>
          <p:cNvPicPr>
            <a:picLocks noChangeAspect="1"/>
          </p:cNvPicPr>
          <p:nvPr/>
        </p:nvPicPr>
        <p:blipFill>
          <a:blip r:embed="rId7"/>
          <a:srcRect/>
          <a:stretch>
            <a:fillRect/>
          </a:stretch>
        </p:blipFill>
        <p:spPr>
          <a:xfrm rot="-10019461">
            <a:off x="13132166" y="2805840"/>
            <a:ext cx="516571" cy="495908"/>
          </a:xfrm>
          <a:prstGeom prst="rect">
            <a:avLst/>
          </a:prstGeom>
        </p:spPr>
      </p:pic>
      <p:pic>
        <p:nvPicPr>
          <p:cNvPr id="17" name="Picture 17"/>
          <p:cNvPicPr>
            <a:picLocks noChangeAspect="1"/>
          </p:cNvPicPr>
          <p:nvPr/>
        </p:nvPicPr>
        <p:blipFill>
          <a:blip r:embed="rId7"/>
          <a:srcRect/>
          <a:stretch>
            <a:fillRect/>
          </a:stretch>
        </p:blipFill>
        <p:spPr>
          <a:xfrm rot="-6383107">
            <a:off x="18031177" y="5467478"/>
            <a:ext cx="513645" cy="493100"/>
          </a:xfrm>
          <a:prstGeom prst="rect">
            <a:avLst/>
          </a:prstGeom>
        </p:spPr>
      </p:pic>
      <p:pic>
        <p:nvPicPr>
          <p:cNvPr id="18" name="Picture 18"/>
          <p:cNvPicPr>
            <a:picLocks noChangeAspect="1"/>
          </p:cNvPicPr>
          <p:nvPr/>
        </p:nvPicPr>
        <p:blipFill>
          <a:blip r:embed="rId10"/>
          <a:srcRect/>
          <a:stretch>
            <a:fillRect/>
          </a:stretch>
        </p:blipFill>
        <p:spPr>
          <a:xfrm rot="1345741">
            <a:off x="12100836" y="8176526"/>
            <a:ext cx="511678" cy="867251"/>
          </a:xfrm>
          <a:prstGeom prst="rect">
            <a:avLst/>
          </a:prstGeom>
        </p:spPr>
      </p:pic>
      <p:pic>
        <p:nvPicPr>
          <p:cNvPr id="19" name="Picture 19"/>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a:xfrm rot="1800043">
            <a:off x="11268667" y="998301"/>
            <a:ext cx="567418" cy="626667"/>
          </a:xfrm>
          <a:prstGeom prst="rect">
            <a:avLst/>
          </a:prstGeom>
        </p:spPr>
      </p:pic>
      <p:pic>
        <p:nvPicPr>
          <p:cNvPr id="20" name="Picture 20"/>
          <p:cNvPicPr>
            <a:picLocks noChangeAspect="1"/>
          </p:cNvPicPr>
          <p:nvPr/>
        </p:nvPicPr>
        <p:blipFill>
          <a:blip r:embed="rId10"/>
          <a:srcRect/>
          <a:stretch>
            <a:fillRect/>
          </a:stretch>
        </p:blipFill>
        <p:spPr>
          <a:xfrm rot="-10154087">
            <a:off x="15992066" y="3895523"/>
            <a:ext cx="489149" cy="829067"/>
          </a:xfrm>
          <a:prstGeom prst="rect">
            <a:avLst/>
          </a:prstGeom>
        </p:spPr>
      </p:pic>
      <p:pic>
        <p:nvPicPr>
          <p:cNvPr id="21" name="Picture 21"/>
          <p:cNvPicPr>
            <a:picLocks noChangeAspect="1"/>
          </p:cNvPicPr>
          <p:nvPr/>
        </p:nvPicPr>
        <p:blipFill>
          <a:blip r:embed="rId10"/>
          <a:srcRect/>
          <a:stretch>
            <a:fillRect/>
          </a:stretch>
        </p:blipFill>
        <p:spPr>
          <a:xfrm rot="-1669974">
            <a:off x="5912815" y="754128"/>
            <a:ext cx="530353" cy="898904"/>
          </a:xfrm>
          <a:prstGeom prst="rect">
            <a:avLst/>
          </a:prstGeom>
        </p:spPr>
      </p:pic>
      <p:pic>
        <p:nvPicPr>
          <p:cNvPr id="22" name="Picture 22"/>
          <p:cNvPicPr>
            <a:picLocks noChangeAspect="1"/>
          </p:cNvPicPr>
          <p:nvPr/>
        </p:nvPicPr>
        <p:blipFill>
          <a:blip r:embed="rId7"/>
          <a:srcRect/>
          <a:stretch>
            <a:fillRect/>
          </a:stretch>
        </p:blipFill>
        <p:spPr>
          <a:xfrm rot="-1839255">
            <a:off x="8938249" y="9486280"/>
            <a:ext cx="554415" cy="532238"/>
          </a:xfrm>
          <a:prstGeom prst="rect">
            <a:avLst/>
          </a:prstGeom>
        </p:spPr>
      </p:pic>
      <p:pic>
        <p:nvPicPr>
          <p:cNvPr id="23" name="Picture 23"/>
          <p:cNvPicPr>
            <a:picLocks noChangeAspect="1"/>
          </p:cNvPicPr>
          <p:nvPr/>
        </p:nvPicPr>
        <p:blipFill>
          <a:blip r:embed="rId11"/>
          <a:srcRect/>
          <a:stretch>
            <a:fillRect/>
          </a:stretch>
        </p:blipFill>
        <p:spPr>
          <a:xfrm rot="693431">
            <a:off x="3048616" y="2204439"/>
            <a:ext cx="826577" cy="1185137"/>
          </a:xfrm>
          <a:prstGeom prst="rect">
            <a:avLst/>
          </a:prstGeom>
        </p:spPr>
      </p:pic>
      <p:pic>
        <p:nvPicPr>
          <p:cNvPr id="24" name="Picture 24"/>
          <p:cNvPicPr>
            <a:picLocks noChangeAspect="1"/>
          </p:cNvPicPr>
          <p:nvPr/>
        </p:nvPicPr>
        <p:blipFill>
          <a:blip r:embed="rId12" cstate="screen">
            <a:extLst>
              <a:ext uri="{28A0092B-C50C-407E-A947-70E740481C1C}">
                <a14:useLocalDpi xmlns:a14="http://schemas.microsoft.com/office/drawing/2010/main"/>
              </a:ext>
            </a:extLst>
          </a:blip>
          <a:srcRect/>
          <a:stretch>
            <a:fillRect/>
          </a:stretch>
        </p:blipFill>
        <p:spPr>
          <a:xfrm rot="133738">
            <a:off x="6707555" y="8172184"/>
            <a:ext cx="4872890" cy="974578"/>
          </a:xfrm>
          <a:prstGeom prst="rect">
            <a:avLst/>
          </a:prstGeom>
        </p:spPr>
      </p:pic>
      <p:sp>
        <p:nvSpPr>
          <p:cNvPr id="25" name="TextBox 25"/>
          <p:cNvSpPr txBox="1"/>
          <p:nvPr/>
        </p:nvSpPr>
        <p:spPr>
          <a:xfrm>
            <a:off x="3357995" y="8149142"/>
            <a:ext cx="11572009" cy="826770"/>
          </a:xfrm>
          <a:prstGeom prst="rect">
            <a:avLst/>
          </a:prstGeom>
        </p:spPr>
        <p:txBody>
          <a:bodyPr lIns="0" tIns="0" rIns="0" bIns="0" rtlCol="0" anchor="t">
            <a:spAutoFit/>
          </a:bodyPr>
          <a:lstStyle/>
          <a:p>
            <a:pPr algn="ctr">
              <a:lnSpc>
                <a:spcPts val="6719"/>
              </a:lnSpc>
            </a:pPr>
            <a:r>
              <a:rPr lang="en-US" sz="4800">
                <a:solidFill>
                  <a:srgbClr val="000000"/>
                </a:solidFill>
                <a:latin typeface="Amatic SC Bold"/>
              </a:rPr>
              <a:t>KEY STAGE 1</a:t>
            </a:r>
          </a:p>
        </p:txBody>
      </p:sp>
      <p:pic>
        <p:nvPicPr>
          <p:cNvPr id="26" name="Picture 23"/>
          <p:cNvPicPr>
            <a:picLocks noChangeAspect="1"/>
          </p:cNvPicPr>
          <p:nvPr/>
        </p:nvPicPr>
        <p:blipFill>
          <a:blip r:embed="rId13" cstate="screen">
            <a:extLst>
              <a:ext uri="{28A0092B-C50C-407E-A947-70E740481C1C}">
                <a14:useLocalDpi xmlns:a14="http://schemas.microsoft.com/office/drawing/2010/main"/>
              </a:ext>
            </a:extLst>
          </a:blip>
          <a:srcRect/>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66160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8F4E8"/>
        </a:solidFill>
        <a:effectLst/>
      </p:bgPr>
    </p:bg>
    <p:spTree>
      <p:nvGrpSpPr>
        <p:cNvPr id="1" name=""/>
        <p:cNvGrpSpPr/>
        <p:nvPr/>
      </p:nvGrpSpPr>
      <p:grpSpPr>
        <a:xfrm>
          <a:off x="0" y="0"/>
          <a:ext cx="0" cy="0"/>
          <a:chOff x="0" y="0"/>
          <a:chExt cx="0" cy="0"/>
        </a:xfrm>
      </p:grpSpPr>
      <p:pic>
        <p:nvPicPr>
          <p:cNvPr id="21" name="Picture 3"/>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rot="181237">
            <a:off x="6671711" y="8040147"/>
            <a:ext cx="4811068" cy="962213"/>
          </a:xfrm>
          <a:prstGeom prst="rect">
            <a:avLst/>
          </a:prstGeom>
        </p:spPr>
      </p:pic>
      <p:pic>
        <p:nvPicPr>
          <p:cNvPr id="19" name="Picture 3"/>
          <p:cNvPicPr>
            <a:picLocks noChangeAspect="1"/>
          </p:cNvPicPr>
          <p:nvPr/>
        </p:nvPicPr>
        <p:blipFill>
          <a:blip r:embed="rId3"/>
          <a:srcRect/>
          <a:stretch>
            <a:fillRect/>
          </a:stretch>
        </p:blipFill>
        <p:spPr>
          <a:xfrm rot="181237">
            <a:off x="2518566" y="5294768"/>
            <a:ext cx="13219977" cy="2643995"/>
          </a:xfrm>
          <a:prstGeom prst="rect">
            <a:avLst/>
          </a:prstGeom>
        </p:spPr>
      </p:pic>
      <p:sp>
        <p:nvSpPr>
          <p:cNvPr id="4" name="TextBox 4"/>
          <p:cNvSpPr txBox="1"/>
          <p:nvPr/>
        </p:nvSpPr>
        <p:spPr>
          <a:xfrm>
            <a:off x="3357995" y="5094830"/>
            <a:ext cx="11572009" cy="2373407"/>
          </a:xfrm>
          <a:prstGeom prst="rect">
            <a:avLst/>
          </a:prstGeom>
        </p:spPr>
        <p:txBody>
          <a:bodyPr lIns="0" tIns="0" rIns="0" bIns="0" rtlCol="0" anchor="t">
            <a:spAutoFit/>
          </a:bodyPr>
          <a:lstStyle/>
          <a:p>
            <a:pPr algn="ctr">
              <a:lnSpc>
                <a:spcPts val="20160"/>
              </a:lnSpc>
              <a:spcBef>
                <a:spcPct val="0"/>
              </a:spcBef>
            </a:pPr>
            <a:r>
              <a:rPr lang="en-US" sz="14400" dirty="0" smtClean="0">
                <a:solidFill>
                  <a:srgbClr val="000000"/>
                </a:solidFill>
                <a:latin typeface="Amatic SC Bold"/>
              </a:rPr>
              <a:t>Healthy eating</a:t>
            </a:r>
            <a:endParaRPr lang="en-US" sz="14400" dirty="0">
              <a:solidFill>
                <a:srgbClr val="000000"/>
              </a:solidFill>
              <a:latin typeface="Amatic SC Bold"/>
            </a:endParaRPr>
          </a:p>
        </p:txBody>
      </p:sp>
      <p:pic>
        <p:nvPicPr>
          <p:cNvPr id="8" name="Picture 8"/>
          <p:cNvPicPr>
            <a:picLocks noChangeAspect="1"/>
          </p:cNvPicPr>
          <p:nvPr/>
        </p:nvPicPr>
        <p:blipFill>
          <a:blip r:embed="rId4"/>
          <a:srcRect/>
          <a:stretch>
            <a:fillRect/>
          </a:stretch>
        </p:blipFill>
        <p:spPr>
          <a:xfrm rot="-243703">
            <a:off x="2127626" y="4963251"/>
            <a:ext cx="437368" cy="419873"/>
          </a:xfrm>
          <a:prstGeom prst="rect">
            <a:avLst/>
          </a:prstGeom>
        </p:spPr>
      </p:pic>
      <p:pic>
        <p:nvPicPr>
          <p:cNvPr id="9" name="Picture 9"/>
          <p:cNvPicPr>
            <a:picLocks noChangeAspect="1"/>
          </p:cNvPicPr>
          <p:nvPr/>
        </p:nvPicPr>
        <p:blipFill>
          <a:blip r:embed="rId4"/>
          <a:srcRect/>
          <a:stretch>
            <a:fillRect/>
          </a:stretch>
        </p:blipFill>
        <p:spPr>
          <a:xfrm rot="8915872">
            <a:off x="15994003" y="7629196"/>
            <a:ext cx="424393" cy="407417"/>
          </a:xfrm>
          <a:prstGeom prst="rect">
            <a:avLst/>
          </a:prstGeom>
        </p:spPr>
      </p:pic>
      <p:pic>
        <p:nvPicPr>
          <p:cNvPr id="10" name="Picture 10"/>
          <p:cNvPicPr>
            <a:picLocks noChangeAspect="1"/>
          </p:cNvPicPr>
          <p:nvPr/>
        </p:nvPicPr>
        <p:blipFill>
          <a:blip r:embed="rId4"/>
          <a:srcRect/>
          <a:stretch>
            <a:fillRect/>
          </a:stretch>
        </p:blipFill>
        <p:spPr>
          <a:xfrm rot="10084657">
            <a:off x="1076541" y="943740"/>
            <a:ext cx="541332" cy="519679"/>
          </a:xfrm>
          <a:prstGeom prst="rect">
            <a:avLst/>
          </a:prstGeom>
        </p:spPr>
      </p:pic>
      <p:pic>
        <p:nvPicPr>
          <p:cNvPr id="14" name="Picture 14"/>
          <p:cNvPicPr>
            <a:picLocks noChangeAspect="1"/>
          </p:cNvPicPr>
          <p:nvPr/>
        </p:nvPicPr>
        <p:blipFill>
          <a:blip r:embed="rId4"/>
          <a:srcRect/>
          <a:stretch>
            <a:fillRect/>
          </a:stretch>
        </p:blipFill>
        <p:spPr>
          <a:xfrm rot="-7483644">
            <a:off x="2484938" y="8905629"/>
            <a:ext cx="509049" cy="488687"/>
          </a:xfrm>
          <a:prstGeom prst="rect">
            <a:avLst/>
          </a:prstGeom>
        </p:spPr>
      </p:pic>
      <p:pic>
        <p:nvPicPr>
          <p:cNvPr id="16" name="Picture 16"/>
          <p:cNvPicPr>
            <a:picLocks noChangeAspect="1"/>
          </p:cNvPicPr>
          <p:nvPr/>
        </p:nvPicPr>
        <p:blipFill>
          <a:blip r:embed="rId4"/>
          <a:srcRect/>
          <a:stretch>
            <a:fillRect/>
          </a:stretch>
        </p:blipFill>
        <p:spPr>
          <a:xfrm rot="-10019461">
            <a:off x="13132166" y="2805840"/>
            <a:ext cx="516571" cy="495908"/>
          </a:xfrm>
          <a:prstGeom prst="rect">
            <a:avLst/>
          </a:prstGeom>
        </p:spPr>
      </p:pic>
      <p:pic>
        <p:nvPicPr>
          <p:cNvPr id="17" name="Picture 17"/>
          <p:cNvPicPr>
            <a:picLocks noChangeAspect="1"/>
          </p:cNvPicPr>
          <p:nvPr/>
        </p:nvPicPr>
        <p:blipFill>
          <a:blip r:embed="rId4"/>
          <a:srcRect/>
          <a:stretch>
            <a:fillRect/>
          </a:stretch>
        </p:blipFill>
        <p:spPr>
          <a:xfrm rot="-6383107">
            <a:off x="18031177" y="5467478"/>
            <a:ext cx="513645" cy="493100"/>
          </a:xfrm>
          <a:prstGeom prst="rect">
            <a:avLst/>
          </a:prstGeom>
        </p:spPr>
      </p:pic>
      <p:pic>
        <p:nvPicPr>
          <p:cNvPr id="18" name="Picture 18"/>
          <p:cNvPicPr>
            <a:picLocks noChangeAspect="1"/>
          </p:cNvPicPr>
          <p:nvPr/>
        </p:nvPicPr>
        <p:blipFill>
          <a:blip r:embed="rId5"/>
          <a:srcRect/>
          <a:stretch>
            <a:fillRect/>
          </a:stretch>
        </p:blipFill>
        <p:spPr>
          <a:xfrm rot="1345741">
            <a:off x="12100836" y="8176526"/>
            <a:ext cx="511678" cy="867251"/>
          </a:xfrm>
          <a:prstGeom prst="rect">
            <a:avLst/>
          </a:prstGeom>
        </p:spPr>
      </p:pic>
      <p:pic>
        <p:nvPicPr>
          <p:cNvPr id="22" name="Picture 22"/>
          <p:cNvPicPr>
            <a:picLocks noChangeAspect="1"/>
          </p:cNvPicPr>
          <p:nvPr/>
        </p:nvPicPr>
        <p:blipFill>
          <a:blip r:embed="rId4"/>
          <a:srcRect/>
          <a:stretch>
            <a:fillRect/>
          </a:stretch>
        </p:blipFill>
        <p:spPr>
          <a:xfrm rot="-1839255">
            <a:off x="8938249" y="9486280"/>
            <a:ext cx="554415" cy="532238"/>
          </a:xfrm>
          <a:prstGeom prst="rect">
            <a:avLst/>
          </a:prstGeom>
        </p:spPr>
      </p:pic>
      <p:sp>
        <p:nvSpPr>
          <p:cNvPr id="25" name="TextBox 25"/>
          <p:cNvSpPr txBox="1"/>
          <p:nvPr/>
        </p:nvSpPr>
        <p:spPr>
          <a:xfrm>
            <a:off x="3357995" y="8149142"/>
            <a:ext cx="11572009" cy="859210"/>
          </a:xfrm>
          <a:prstGeom prst="rect">
            <a:avLst/>
          </a:prstGeom>
        </p:spPr>
        <p:txBody>
          <a:bodyPr lIns="0" tIns="0" rIns="0" bIns="0" rtlCol="0" anchor="t">
            <a:spAutoFit/>
          </a:bodyPr>
          <a:lstStyle/>
          <a:p>
            <a:pPr algn="ctr">
              <a:lnSpc>
                <a:spcPts val="6719"/>
              </a:lnSpc>
            </a:pPr>
            <a:r>
              <a:rPr lang="en-US" sz="4800" dirty="0">
                <a:solidFill>
                  <a:srgbClr val="000000"/>
                </a:solidFill>
                <a:latin typeface="Amatic SC Bold"/>
              </a:rPr>
              <a:t>KEY STAGE </a:t>
            </a:r>
            <a:r>
              <a:rPr lang="en-US" sz="4800" dirty="0" smtClean="0">
                <a:solidFill>
                  <a:srgbClr val="000000"/>
                </a:solidFill>
                <a:latin typeface="Amatic SC Bold"/>
              </a:rPr>
              <a:t>1</a:t>
            </a:r>
            <a:endParaRPr lang="en-US" sz="4800" dirty="0">
              <a:solidFill>
                <a:srgbClr val="000000"/>
              </a:solidFill>
              <a:latin typeface="Amatic SC Bold"/>
            </a:endParaRPr>
          </a:p>
        </p:txBody>
      </p:sp>
      <p:pic>
        <p:nvPicPr>
          <p:cNvPr id="26" name="Picture 23"/>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28" name="Picture 4" descr="PTHB | Healthy Eating"/>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25467" y="91592"/>
            <a:ext cx="4736360" cy="444230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nutritional-rainbow-diet-cancer.jpg"/>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11049000" y="117719"/>
            <a:ext cx="7474000" cy="456532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rot="5400000">
            <a:off x="4234307" y="601474"/>
            <a:ext cx="4279619" cy="10323642"/>
          </a:xfrm>
          <a:prstGeom prst="rect">
            <a:avLst/>
          </a:prstGeom>
        </p:spPr>
      </p:pic>
      <p:pic>
        <p:nvPicPr>
          <p:cNvPr id="3" name="Picture 3"/>
          <p:cNvPicPr>
            <a:picLocks noChangeAspect="1"/>
          </p:cNvPicPr>
          <p:nvPr/>
        </p:nvPicPr>
        <p:blipFill>
          <a:blip r:embed="rId3"/>
          <a:srcRect/>
          <a:stretch>
            <a:fillRect/>
          </a:stretch>
        </p:blipFill>
        <p:spPr>
          <a:xfrm rot="-133821">
            <a:off x="1390887" y="2569689"/>
            <a:ext cx="9585460" cy="1917092"/>
          </a:xfrm>
          <a:prstGeom prst="rect">
            <a:avLst/>
          </a:prstGeom>
        </p:spPr>
      </p:pic>
      <p:pic>
        <p:nvPicPr>
          <p:cNvPr id="4" name="Picture 4"/>
          <p:cNvPicPr>
            <a:picLocks noChangeAspect="1"/>
          </p:cNvPicPr>
          <p:nvPr/>
        </p:nvPicPr>
        <p:blipFill>
          <a:blip r:embed="rId4"/>
          <a:srcRect/>
          <a:stretch>
            <a:fillRect/>
          </a:stretch>
        </p:blipFill>
        <p:spPr>
          <a:xfrm rot="5400000">
            <a:off x="10590564" y="2811244"/>
            <a:ext cx="7704150" cy="4664512"/>
          </a:xfrm>
          <a:prstGeom prst="rect">
            <a:avLst/>
          </a:prstGeom>
        </p:spPr>
      </p:pic>
      <p:pic>
        <p:nvPicPr>
          <p:cNvPr id="5" name="Picture 5"/>
          <p:cNvPicPr>
            <a:picLocks noChangeAspect="1"/>
          </p:cNvPicPr>
          <p:nvPr/>
        </p:nvPicPr>
        <p:blipFill>
          <a:blip r:embed="rId5"/>
          <a:srcRect/>
          <a:stretch>
            <a:fillRect/>
          </a:stretch>
        </p:blipFill>
        <p:spPr>
          <a:xfrm>
            <a:off x="12110382" y="1619319"/>
            <a:ext cx="4844147" cy="7048362"/>
          </a:xfrm>
          <a:prstGeom prst="rect">
            <a:avLst/>
          </a:prstGeom>
        </p:spPr>
      </p:pic>
      <p:grpSp>
        <p:nvGrpSpPr>
          <p:cNvPr id="6" name="Group 6"/>
          <p:cNvGrpSpPr>
            <a:grpSpLocks noChangeAspect="1"/>
          </p:cNvGrpSpPr>
          <p:nvPr/>
        </p:nvGrpSpPr>
        <p:grpSpPr>
          <a:xfrm>
            <a:off x="12468224" y="2250591"/>
            <a:ext cx="3948829" cy="5603739"/>
            <a:chOff x="0" y="0"/>
            <a:chExt cx="3539490" cy="5022850"/>
          </a:xfrm>
        </p:grpSpPr>
        <p:sp>
          <p:nvSpPr>
            <p:cNvPr id="7" name="Freeform 7"/>
            <p:cNvSpPr/>
            <p:nvPr/>
          </p:nvSpPr>
          <p:spPr>
            <a:xfrm>
              <a:off x="-3810" y="0"/>
              <a:ext cx="3550920" cy="5024120"/>
            </a:xfrm>
            <a:custGeom>
              <a:avLst/>
              <a:gdLst/>
              <a:ahLst/>
              <a:cxnLst/>
              <a:rect l="l" t="t" r="r" b="b"/>
              <a:pathLst>
                <a:path w="3550920" h="5024120">
                  <a:moveTo>
                    <a:pt x="3539490" y="4999990"/>
                  </a:moveTo>
                  <a:lnTo>
                    <a:pt x="3464560" y="4999990"/>
                  </a:lnTo>
                  <a:lnTo>
                    <a:pt x="3406140" y="4969510"/>
                  </a:lnTo>
                  <a:lnTo>
                    <a:pt x="222250" y="4992370"/>
                  </a:lnTo>
                  <a:lnTo>
                    <a:pt x="163830" y="5022850"/>
                  </a:lnTo>
                  <a:lnTo>
                    <a:pt x="7620" y="5024120"/>
                  </a:lnTo>
                  <a:lnTo>
                    <a:pt x="7620" y="3315970"/>
                  </a:lnTo>
                  <a:cubicBezTo>
                    <a:pt x="7620" y="3315970"/>
                    <a:pt x="0" y="2907030"/>
                    <a:pt x="7620" y="2654300"/>
                  </a:cubicBezTo>
                  <a:cubicBezTo>
                    <a:pt x="15240" y="2401570"/>
                    <a:pt x="7620" y="2263140"/>
                    <a:pt x="7620" y="2263140"/>
                  </a:cubicBezTo>
                  <a:lnTo>
                    <a:pt x="6350" y="934720"/>
                  </a:lnTo>
                  <a:lnTo>
                    <a:pt x="5080" y="0"/>
                  </a:lnTo>
                  <a:lnTo>
                    <a:pt x="440690" y="0"/>
                  </a:lnTo>
                  <a:lnTo>
                    <a:pt x="528320" y="41910"/>
                  </a:lnTo>
                  <a:cubicBezTo>
                    <a:pt x="528320" y="41910"/>
                    <a:pt x="1480820" y="19050"/>
                    <a:pt x="1704340" y="38100"/>
                  </a:cubicBezTo>
                  <a:cubicBezTo>
                    <a:pt x="1927860" y="57150"/>
                    <a:pt x="3208020" y="41910"/>
                    <a:pt x="3208020" y="41910"/>
                  </a:cubicBezTo>
                  <a:lnTo>
                    <a:pt x="3260090" y="0"/>
                  </a:lnTo>
                  <a:lnTo>
                    <a:pt x="3539490" y="0"/>
                  </a:lnTo>
                  <a:lnTo>
                    <a:pt x="3539490" y="1129030"/>
                  </a:lnTo>
                  <a:cubicBezTo>
                    <a:pt x="3539490" y="1129030"/>
                    <a:pt x="3547110" y="2181860"/>
                    <a:pt x="3539490" y="2479040"/>
                  </a:cubicBezTo>
                  <a:cubicBezTo>
                    <a:pt x="3531870" y="2776220"/>
                    <a:pt x="3539490" y="3577590"/>
                    <a:pt x="3539490" y="3577590"/>
                  </a:cubicBezTo>
                  <a:cubicBezTo>
                    <a:pt x="3539490" y="3577590"/>
                    <a:pt x="3550920" y="3818890"/>
                    <a:pt x="3539490" y="3977640"/>
                  </a:cubicBezTo>
                  <a:cubicBezTo>
                    <a:pt x="3528060" y="4138930"/>
                    <a:pt x="3539490" y="4999990"/>
                    <a:pt x="3539490" y="4999990"/>
                  </a:cubicBezTo>
                  <a:close/>
                </a:path>
              </a:pathLst>
            </a:custGeom>
            <a:solidFill>
              <a:srgbClr val="FFFFFF"/>
            </a:solidFill>
            <a:ln>
              <a:solidFill>
                <a:srgbClr val="000000"/>
              </a:solidFill>
            </a:ln>
          </p:spPr>
        </p:sp>
      </p:grpSp>
      <p:sp>
        <p:nvSpPr>
          <p:cNvPr id="8" name="TextBox 8"/>
          <p:cNvSpPr txBox="1"/>
          <p:nvPr/>
        </p:nvSpPr>
        <p:spPr>
          <a:xfrm>
            <a:off x="2653500" y="4624950"/>
            <a:ext cx="7060234" cy="2501265"/>
          </a:xfrm>
          <a:prstGeom prst="rect">
            <a:avLst/>
          </a:prstGeom>
        </p:spPr>
        <p:txBody>
          <a:bodyPr lIns="0" tIns="0" rIns="0" bIns="0" rtlCol="0" anchor="t">
            <a:spAutoFit/>
          </a:bodyPr>
          <a:lstStyle/>
          <a:p>
            <a:pPr algn="ctr">
              <a:lnSpc>
                <a:spcPts val="3359"/>
              </a:lnSpc>
              <a:spcBef>
                <a:spcPct val="0"/>
              </a:spcBef>
            </a:pPr>
            <a:r>
              <a:rPr lang="en-US" sz="2400">
                <a:solidFill>
                  <a:srgbClr val="000000"/>
                </a:solidFill>
                <a:latin typeface="Muli Regular"/>
              </a:rPr>
              <a:t>Get the ball rolling by introducing the lesson's key concepts and its corresponding definitions. Duplicate this page as many times as needed to give you more space for discussion. Pair the concepts and definitions with relevant images too for a more visualized presentation of the lesson.</a:t>
            </a:r>
          </a:p>
        </p:txBody>
      </p:sp>
      <p:sp>
        <p:nvSpPr>
          <p:cNvPr id="9" name="TextBox 9"/>
          <p:cNvSpPr txBox="1"/>
          <p:nvPr/>
        </p:nvSpPr>
        <p:spPr>
          <a:xfrm>
            <a:off x="1750261" y="2934193"/>
            <a:ext cx="8866712" cy="1139825"/>
          </a:xfrm>
          <a:prstGeom prst="rect">
            <a:avLst/>
          </a:prstGeom>
        </p:spPr>
        <p:txBody>
          <a:bodyPr lIns="0" tIns="0" rIns="0" bIns="0" rtlCol="0" anchor="t">
            <a:spAutoFit/>
          </a:bodyPr>
          <a:lstStyle/>
          <a:p>
            <a:pPr algn="ctr">
              <a:lnSpc>
                <a:spcPts val="8800"/>
              </a:lnSpc>
            </a:pPr>
            <a:r>
              <a:rPr lang="en-US" sz="8000">
                <a:solidFill>
                  <a:srgbClr val="000000"/>
                </a:solidFill>
                <a:latin typeface="Amatic SC Bold"/>
              </a:rPr>
              <a:t>CONCEPTS AND DEFINITIONS</a:t>
            </a:r>
          </a:p>
        </p:txBody>
      </p:sp>
      <p:pic>
        <p:nvPicPr>
          <p:cNvPr id="10" name="Picture 10"/>
          <p:cNvPicPr>
            <a:picLocks noChangeAspect="1"/>
          </p:cNvPicPr>
          <p:nvPr/>
        </p:nvPicPr>
        <p:blipFill>
          <a:blip r:embed="rId6"/>
          <a:srcRect/>
          <a:stretch>
            <a:fillRect/>
          </a:stretch>
        </p:blipFill>
        <p:spPr>
          <a:xfrm rot="10084657">
            <a:off x="3468471" y="1680602"/>
            <a:ext cx="541332" cy="519679"/>
          </a:xfrm>
          <a:prstGeom prst="rect">
            <a:avLst/>
          </a:prstGeom>
        </p:spPr>
      </p:pic>
      <p:pic>
        <p:nvPicPr>
          <p:cNvPr id="11" name="Picture 11"/>
          <p:cNvPicPr>
            <a:picLocks noChangeAspect="1"/>
          </p:cNvPicPr>
          <p:nvPr/>
        </p:nvPicPr>
        <p:blipFill>
          <a:blip r:embed="rId7"/>
          <a:srcRect/>
          <a:stretch>
            <a:fillRect/>
          </a:stretch>
        </p:blipFill>
        <p:spPr>
          <a:xfrm rot="4810274">
            <a:off x="912542" y="8227965"/>
            <a:ext cx="1675438" cy="2107469"/>
          </a:xfrm>
          <a:prstGeom prst="rect">
            <a:avLst/>
          </a:prstGeom>
        </p:spPr>
      </p:pic>
      <p:pic>
        <p:nvPicPr>
          <p:cNvPr id="12" name="Picture 12"/>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rot="2851397">
            <a:off x="10809734" y="2008572"/>
            <a:ext cx="319992" cy="307192"/>
          </a:xfrm>
          <a:prstGeom prst="rect">
            <a:avLst/>
          </a:prstGeom>
        </p:spPr>
      </p:pic>
      <p:pic>
        <p:nvPicPr>
          <p:cNvPr id="13" name="Picture 13"/>
          <p:cNvPicPr>
            <a:picLocks noChangeAspect="1"/>
          </p:cNvPicPr>
          <p:nvPr/>
        </p:nvPicPr>
        <p:blipFill>
          <a:blip r:embed="rId6"/>
          <a:srcRect/>
          <a:stretch>
            <a:fillRect/>
          </a:stretch>
        </p:blipFill>
        <p:spPr>
          <a:xfrm rot="-10019461">
            <a:off x="17308486" y="743740"/>
            <a:ext cx="516571" cy="495908"/>
          </a:xfrm>
          <a:prstGeom prst="rect">
            <a:avLst/>
          </a:prstGeom>
        </p:spPr>
      </p:pic>
      <p:pic>
        <p:nvPicPr>
          <p:cNvPr id="14" name="Picture 14"/>
          <p:cNvPicPr>
            <a:picLocks noChangeAspect="1"/>
          </p:cNvPicPr>
          <p:nvPr/>
        </p:nvPicPr>
        <p:blipFill>
          <a:blip r:embed="rId8"/>
          <a:srcRect/>
          <a:stretch>
            <a:fillRect/>
          </a:stretch>
        </p:blipFill>
        <p:spPr>
          <a:xfrm rot="1800043">
            <a:off x="10907350" y="8454140"/>
            <a:ext cx="567418" cy="626667"/>
          </a:xfrm>
          <a:prstGeom prst="rect">
            <a:avLst/>
          </a:prstGeom>
        </p:spPr>
      </p:pic>
      <p:pic>
        <p:nvPicPr>
          <p:cNvPr id="15" name="Picture 15"/>
          <p:cNvPicPr>
            <a:picLocks noChangeAspect="1"/>
          </p:cNvPicPr>
          <p:nvPr/>
        </p:nvPicPr>
        <p:blipFill>
          <a:blip r:embed="rId9"/>
          <a:srcRect/>
          <a:stretch>
            <a:fillRect/>
          </a:stretch>
        </p:blipFill>
        <p:spPr>
          <a:xfrm rot="-1669974">
            <a:off x="7286577" y="612038"/>
            <a:ext cx="530353" cy="898904"/>
          </a:xfrm>
          <a:prstGeom prst="rect">
            <a:avLst/>
          </a:prstGeom>
        </p:spPr>
      </p:pic>
      <p:pic>
        <p:nvPicPr>
          <p:cNvPr id="16" name="Picture 16"/>
          <p:cNvPicPr>
            <a:picLocks noChangeAspect="1"/>
          </p:cNvPicPr>
          <p:nvPr/>
        </p:nvPicPr>
        <p:blipFill>
          <a:blip r:embed="rId10"/>
          <a:srcRect/>
          <a:stretch>
            <a:fillRect/>
          </a:stretch>
        </p:blipFill>
        <p:spPr>
          <a:xfrm rot="693431">
            <a:off x="920907" y="611011"/>
            <a:ext cx="826577" cy="1185137"/>
          </a:xfrm>
          <a:prstGeom prst="rect">
            <a:avLst/>
          </a:prstGeom>
        </p:spPr>
      </p:pic>
      <p:pic>
        <p:nvPicPr>
          <p:cNvPr id="17" name="Picture 17"/>
          <p:cNvPicPr>
            <a:picLocks noChangeAspect="1"/>
          </p:cNvPicPr>
          <p:nvPr/>
        </p:nvPicPr>
        <p:blipFill>
          <a:blip r:embed="rId6"/>
          <a:srcRect/>
          <a:stretch>
            <a:fillRect/>
          </a:stretch>
        </p:blipFill>
        <p:spPr>
          <a:xfrm rot="-7483644">
            <a:off x="4148934" y="8357039"/>
            <a:ext cx="509049" cy="488687"/>
          </a:xfrm>
          <a:prstGeom prst="rect">
            <a:avLst/>
          </a:prstGeom>
        </p:spPr>
      </p:pic>
      <p:pic>
        <p:nvPicPr>
          <p:cNvPr id="18" name="Picture 18"/>
          <p:cNvPicPr>
            <a:picLocks noChangeAspect="1"/>
          </p:cNvPicPr>
          <p:nvPr/>
        </p:nvPicPr>
        <p:blipFill>
          <a:blip r:embed="rId6"/>
          <a:srcRect/>
          <a:stretch>
            <a:fillRect/>
          </a:stretch>
        </p:blipFill>
        <p:spPr>
          <a:xfrm rot="-1839255">
            <a:off x="7718892" y="8992181"/>
            <a:ext cx="554415" cy="532238"/>
          </a:xfrm>
          <a:prstGeom prst="rect">
            <a:avLst/>
          </a:prstGeom>
        </p:spPr>
      </p:pic>
      <p:pic>
        <p:nvPicPr>
          <p:cNvPr id="19" name="Picture 19"/>
          <p:cNvPicPr>
            <a:picLocks noChangeAspect="1"/>
          </p:cNvPicPr>
          <p:nvPr/>
        </p:nvPicPr>
        <p:blipFill>
          <a:blip r:embed="rId10"/>
          <a:srcRect/>
          <a:stretch>
            <a:fillRect/>
          </a:stretch>
        </p:blipFill>
        <p:spPr>
          <a:xfrm rot="-2419102">
            <a:off x="17103061" y="5654380"/>
            <a:ext cx="927423" cy="1329729"/>
          </a:xfrm>
          <a:prstGeom prst="rect">
            <a:avLst/>
          </a:prstGeom>
        </p:spPr>
      </p:pic>
      <p:pic>
        <p:nvPicPr>
          <p:cNvPr id="20" name="Picture 23"/>
          <p:cNvPicPr>
            <a:picLocks noChangeAspect="1"/>
          </p:cNvPicPr>
          <p:nvPr/>
        </p:nvPicPr>
        <p:blipFill>
          <a:blip r:embed="rId11" cstate="screen">
            <a:extLst>
              <a:ext uri="{28A0092B-C50C-407E-A947-70E740481C1C}">
                <a14:useLocalDpi xmlns:a14="http://schemas.microsoft.com/office/drawing/2010/main"/>
              </a:ext>
            </a:extLst>
          </a:blip>
          <a:srcRect/>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485931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196676" y="1104900"/>
            <a:ext cx="11887586" cy="1139825"/>
          </a:xfrm>
          <a:prstGeom prst="rect">
            <a:avLst/>
          </a:prstGeom>
        </p:spPr>
        <p:txBody>
          <a:bodyPr lIns="0" tIns="0" rIns="0" bIns="0" rtlCol="0" anchor="t">
            <a:spAutoFit/>
          </a:bodyPr>
          <a:lstStyle/>
          <a:p>
            <a:pPr>
              <a:lnSpc>
                <a:spcPts val="8800"/>
              </a:lnSpc>
            </a:pPr>
            <a:r>
              <a:rPr lang="en-US" sz="8000">
                <a:solidFill>
                  <a:srgbClr val="000000"/>
                </a:solidFill>
                <a:latin typeface="Amatic SC Bold"/>
              </a:rPr>
              <a:t>EXAMPLES AND ILLUSTRATIONS</a:t>
            </a:r>
          </a:p>
        </p:txBody>
      </p:sp>
      <p:pic>
        <p:nvPicPr>
          <p:cNvPr id="3" name="Picture 3"/>
          <p:cNvPicPr>
            <a:picLocks noChangeAspect="1"/>
          </p:cNvPicPr>
          <p:nvPr/>
        </p:nvPicPr>
        <p:blipFill>
          <a:blip r:embed="rId2"/>
          <a:srcRect/>
          <a:stretch>
            <a:fillRect/>
          </a:stretch>
        </p:blipFill>
        <p:spPr>
          <a:xfrm rot="5400000">
            <a:off x="395874" y="4135988"/>
            <a:ext cx="6319789" cy="3826345"/>
          </a:xfrm>
          <a:prstGeom prst="rect">
            <a:avLst/>
          </a:prstGeom>
        </p:spPr>
      </p:pic>
      <p:pic>
        <p:nvPicPr>
          <p:cNvPr id="4" name="Picture 4"/>
          <p:cNvPicPr>
            <a:picLocks noChangeAspect="1"/>
          </p:cNvPicPr>
          <p:nvPr/>
        </p:nvPicPr>
        <p:blipFill>
          <a:blip r:embed="rId3"/>
          <a:srcRect/>
          <a:stretch>
            <a:fillRect/>
          </a:stretch>
        </p:blipFill>
        <p:spPr>
          <a:xfrm rot="-111462">
            <a:off x="1580140" y="2994507"/>
            <a:ext cx="4164177" cy="6058987"/>
          </a:xfrm>
          <a:prstGeom prst="rect">
            <a:avLst/>
          </a:prstGeom>
        </p:spPr>
      </p:pic>
      <p:sp>
        <p:nvSpPr>
          <p:cNvPr id="5" name="TextBox 5"/>
          <p:cNvSpPr txBox="1"/>
          <p:nvPr/>
        </p:nvSpPr>
        <p:spPr>
          <a:xfrm>
            <a:off x="2116666" y="3344884"/>
            <a:ext cx="2878206" cy="405765"/>
          </a:xfrm>
          <a:prstGeom prst="rect">
            <a:avLst/>
          </a:prstGeom>
        </p:spPr>
        <p:txBody>
          <a:bodyPr lIns="0" tIns="0" rIns="0" bIns="0" rtlCol="0" anchor="t">
            <a:spAutoFit/>
          </a:bodyPr>
          <a:lstStyle/>
          <a:p>
            <a:pPr>
              <a:lnSpc>
                <a:spcPts val="3359"/>
              </a:lnSpc>
              <a:spcBef>
                <a:spcPct val="0"/>
              </a:spcBef>
            </a:pPr>
            <a:r>
              <a:rPr lang="en-US" sz="2400" spc="72">
                <a:solidFill>
                  <a:srgbClr val="000000"/>
                </a:solidFill>
                <a:latin typeface="Muli Bold"/>
              </a:rPr>
              <a:t>Example 1</a:t>
            </a:r>
          </a:p>
        </p:txBody>
      </p:sp>
      <p:pic>
        <p:nvPicPr>
          <p:cNvPr id="6" name="Picture 6"/>
          <p:cNvPicPr>
            <a:picLocks noChangeAspect="1"/>
          </p:cNvPicPr>
          <p:nvPr/>
        </p:nvPicPr>
        <p:blipFill>
          <a:blip r:embed="rId2"/>
          <a:srcRect/>
          <a:stretch>
            <a:fillRect/>
          </a:stretch>
        </p:blipFill>
        <p:spPr>
          <a:xfrm rot="5400000">
            <a:off x="5784423" y="4135988"/>
            <a:ext cx="6319789" cy="3826345"/>
          </a:xfrm>
          <a:prstGeom prst="rect">
            <a:avLst/>
          </a:prstGeom>
        </p:spPr>
      </p:pic>
      <p:pic>
        <p:nvPicPr>
          <p:cNvPr id="7" name="Picture 7"/>
          <p:cNvPicPr>
            <a:picLocks noChangeAspect="1"/>
          </p:cNvPicPr>
          <p:nvPr/>
        </p:nvPicPr>
        <p:blipFill>
          <a:blip r:embed="rId3"/>
          <a:srcRect/>
          <a:stretch>
            <a:fillRect/>
          </a:stretch>
        </p:blipFill>
        <p:spPr>
          <a:xfrm rot="-111462">
            <a:off x="6968689" y="2994507"/>
            <a:ext cx="4164177" cy="6058987"/>
          </a:xfrm>
          <a:prstGeom prst="rect">
            <a:avLst/>
          </a:prstGeom>
        </p:spPr>
      </p:pic>
      <p:sp>
        <p:nvSpPr>
          <p:cNvPr id="8" name="TextBox 8"/>
          <p:cNvSpPr txBox="1"/>
          <p:nvPr/>
        </p:nvSpPr>
        <p:spPr>
          <a:xfrm>
            <a:off x="7505214" y="3344884"/>
            <a:ext cx="2878206" cy="405765"/>
          </a:xfrm>
          <a:prstGeom prst="rect">
            <a:avLst/>
          </a:prstGeom>
        </p:spPr>
        <p:txBody>
          <a:bodyPr lIns="0" tIns="0" rIns="0" bIns="0" rtlCol="0" anchor="t">
            <a:spAutoFit/>
          </a:bodyPr>
          <a:lstStyle/>
          <a:p>
            <a:pPr marL="0" lvl="0" indent="0" algn="l">
              <a:lnSpc>
                <a:spcPts val="3359"/>
              </a:lnSpc>
              <a:spcBef>
                <a:spcPct val="0"/>
              </a:spcBef>
            </a:pPr>
            <a:r>
              <a:rPr lang="en-US" sz="2400" u="none" spc="72">
                <a:solidFill>
                  <a:srgbClr val="000000"/>
                </a:solidFill>
                <a:latin typeface="Muli Bold"/>
              </a:rPr>
              <a:t>Example 2</a:t>
            </a:r>
          </a:p>
        </p:txBody>
      </p:sp>
      <p:pic>
        <p:nvPicPr>
          <p:cNvPr id="9" name="Picture 9"/>
          <p:cNvPicPr>
            <a:picLocks noChangeAspect="1"/>
          </p:cNvPicPr>
          <p:nvPr/>
        </p:nvPicPr>
        <p:blipFill>
          <a:blip r:embed="rId2"/>
          <a:srcRect/>
          <a:stretch>
            <a:fillRect/>
          </a:stretch>
        </p:blipFill>
        <p:spPr>
          <a:xfrm rot="5400000">
            <a:off x="11172971" y="4110828"/>
            <a:ext cx="6319789" cy="3826345"/>
          </a:xfrm>
          <a:prstGeom prst="rect">
            <a:avLst/>
          </a:prstGeom>
        </p:spPr>
      </p:pic>
      <p:pic>
        <p:nvPicPr>
          <p:cNvPr id="10" name="Picture 10"/>
          <p:cNvPicPr>
            <a:picLocks noChangeAspect="1"/>
          </p:cNvPicPr>
          <p:nvPr/>
        </p:nvPicPr>
        <p:blipFill>
          <a:blip r:embed="rId3"/>
          <a:srcRect/>
          <a:stretch>
            <a:fillRect/>
          </a:stretch>
        </p:blipFill>
        <p:spPr>
          <a:xfrm rot="-111462">
            <a:off x="12357237" y="2969346"/>
            <a:ext cx="4164177" cy="6058987"/>
          </a:xfrm>
          <a:prstGeom prst="rect">
            <a:avLst/>
          </a:prstGeom>
        </p:spPr>
      </p:pic>
      <p:sp>
        <p:nvSpPr>
          <p:cNvPr id="11" name="TextBox 11"/>
          <p:cNvSpPr txBox="1"/>
          <p:nvPr/>
        </p:nvSpPr>
        <p:spPr>
          <a:xfrm>
            <a:off x="12893762" y="3319724"/>
            <a:ext cx="2878206" cy="405765"/>
          </a:xfrm>
          <a:prstGeom prst="rect">
            <a:avLst/>
          </a:prstGeom>
        </p:spPr>
        <p:txBody>
          <a:bodyPr lIns="0" tIns="0" rIns="0" bIns="0" rtlCol="0" anchor="t">
            <a:spAutoFit/>
          </a:bodyPr>
          <a:lstStyle/>
          <a:p>
            <a:pPr marL="0" lvl="0" indent="0" algn="l">
              <a:lnSpc>
                <a:spcPts val="3359"/>
              </a:lnSpc>
              <a:spcBef>
                <a:spcPct val="0"/>
              </a:spcBef>
            </a:pPr>
            <a:r>
              <a:rPr lang="en-US" sz="2400" u="none" spc="72">
                <a:solidFill>
                  <a:srgbClr val="000000"/>
                </a:solidFill>
                <a:latin typeface="Muli Bold"/>
              </a:rPr>
              <a:t>Example 3</a:t>
            </a:r>
          </a:p>
        </p:txBody>
      </p:sp>
      <p:pic>
        <p:nvPicPr>
          <p:cNvPr id="12" name="Picture 12"/>
          <p:cNvPicPr>
            <a:picLocks noChangeAspect="1"/>
          </p:cNvPicPr>
          <p:nvPr/>
        </p:nvPicPr>
        <p:blipFill>
          <a:blip r:embed="rId4"/>
          <a:srcRect/>
          <a:stretch>
            <a:fillRect/>
          </a:stretch>
        </p:blipFill>
        <p:spPr>
          <a:xfrm rot="5252589">
            <a:off x="11046612" y="2680649"/>
            <a:ext cx="516571" cy="495908"/>
          </a:xfrm>
          <a:prstGeom prst="rect">
            <a:avLst/>
          </a:prstGeom>
        </p:spPr>
      </p:pic>
      <p:pic>
        <p:nvPicPr>
          <p:cNvPr id="13" name="Picture 13"/>
          <p:cNvPicPr>
            <a:picLocks noChangeAspect="1"/>
          </p:cNvPicPr>
          <p:nvPr/>
        </p:nvPicPr>
        <p:blipFill>
          <a:blip r:embed="rId4"/>
          <a:srcRect/>
          <a:stretch>
            <a:fillRect/>
          </a:stretch>
        </p:blipFill>
        <p:spPr>
          <a:xfrm rot="-6383107">
            <a:off x="12003300" y="8937345"/>
            <a:ext cx="513645" cy="493100"/>
          </a:xfrm>
          <a:prstGeom prst="rect">
            <a:avLst/>
          </a:prstGeom>
        </p:spPr>
      </p:pic>
      <p:pic>
        <p:nvPicPr>
          <p:cNvPr id="14" name="Picture 14"/>
          <p:cNvPicPr>
            <a:picLocks noChangeAspect="1"/>
          </p:cNvPicPr>
          <p:nvPr/>
        </p:nvPicPr>
        <p:blipFill>
          <a:blip r:embed="rId5"/>
          <a:srcRect/>
          <a:stretch>
            <a:fillRect/>
          </a:stretch>
        </p:blipFill>
        <p:spPr>
          <a:xfrm rot="-10154087">
            <a:off x="974625" y="4276046"/>
            <a:ext cx="489149" cy="829067"/>
          </a:xfrm>
          <a:prstGeom prst="rect">
            <a:avLst/>
          </a:prstGeom>
        </p:spPr>
      </p:pic>
      <p:pic>
        <p:nvPicPr>
          <p:cNvPr id="15" name="Picture 23"/>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1200621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09298" y="2165629"/>
            <a:ext cx="7140188" cy="5372755"/>
            <a:chOff x="0" y="0"/>
            <a:chExt cx="9520251" cy="7163674"/>
          </a:xfrm>
        </p:grpSpPr>
        <p:pic>
          <p:nvPicPr>
            <p:cNvPr id="3" name="Picture 3"/>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rot="244331">
              <a:off x="55523" y="195499"/>
              <a:ext cx="5568593" cy="1761700"/>
            </a:xfrm>
            <a:prstGeom prst="rect">
              <a:avLst/>
            </a:prstGeom>
          </p:spPr>
        </p:pic>
        <p:sp>
          <p:nvSpPr>
            <p:cNvPr id="4" name="TextBox 4"/>
            <p:cNvSpPr txBox="1"/>
            <p:nvPr/>
          </p:nvSpPr>
          <p:spPr>
            <a:xfrm>
              <a:off x="524450" y="296294"/>
              <a:ext cx="4805720" cy="1488430"/>
            </a:xfrm>
            <a:prstGeom prst="rect">
              <a:avLst/>
            </a:prstGeom>
          </p:spPr>
          <p:txBody>
            <a:bodyPr lIns="0" tIns="0" rIns="0" bIns="0" rtlCol="0" anchor="t">
              <a:spAutoFit/>
            </a:bodyPr>
            <a:lstStyle/>
            <a:p>
              <a:pPr>
                <a:lnSpc>
                  <a:spcPts val="8800"/>
                </a:lnSpc>
              </a:pPr>
              <a:r>
                <a:rPr lang="en-US" sz="8000">
                  <a:solidFill>
                    <a:srgbClr val="000000"/>
                  </a:solidFill>
                  <a:latin typeface="Amatic SC Bold"/>
                </a:rPr>
                <a:t>EXERCISE</a:t>
              </a:r>
            </a:p>
          </p:txBody>
        </p:sp>
        <p:sp>
          <p:nvSpPr>
            <p:cNvPr id="5" name="TextBox 5"/>
            <p:cNvSpPr txBox="1"/>
            <p:nvPr/>
          </p:nvSpPr>
          <p:spPr>
            <a:xfrm>
              <a:off x="554182" y="4834282"/>
              <a:ext cx="8966069" cy="2329392"/>
            </a:xfrm>
            <a:prstGeom prst="rect">
              <a:avLst/>
            </a:prstGeom>
          </p:spPr>
          <p:txBody>
            <a:bodyPr lIns="0" tIns="0" rIns="0" bIns="0" rtlCol="0" anchor="t">
              <a:spAutoFit/>
            </a:bodyPr>
            <a:lstStyle/>
            <a:p>
              <a:pPr marL="0" lvl="0" indent="0">
                <a:lnSpc>
                  <a:spcPts val="2800"/>
                </a:lnSpc>
                <a:spcBef>
                  <a:spcPct val="0"/>
                </a:spcBef>
              </a:pPr>
              <a:r>
                <a:rPr lang="en-US" sz="2000" u="none">
                  <a:solidFill>
                    <a:srgbClr val="000000"/>
                  </a:solidFill>
                  <a:latin typeface="Muli Regular"/>
                </a:rPr>
                <a:t>Individual exercises extend a student’s grasp of the lesson. It allows them to synthesize on their own and think of ways they can apply their new learnings in real life. Duplicate this page as many times as needed to give you more space for discussion.</a:t>
              </a:r>
            </a:p>
          </p:txBody>
        </p:sp>
        <p:sp>
          <p:nvSpPr>
            <p:cNvPr id="6" name="TextBox 6"/>
            <p:cNvSpPr txBox="1"/>
            <p:nvPr/>
          </p:nvSpPr>
          <p:spPr>
            <a:xfrm>
              <a:off x="554182" y="2506286"/>
              <a:ext cx="8411887" cy="1642745"/>
            </a:xfrm>
            <a:prstGeom prst="rect">
              <a:avLst/>
            </a:prstGeom>
          </p:spPr>
          <p:txBody>
            <a:bodyPr lIns="0" tIns="0" rIns="0" bIns="0" rtlCol="0" anchor="t">
              <a:spAutoFit/>
            </a:bodyPr>
            <a:lstStyle/>
            <a:p>
              <a:pPr marL="0" lvl="0" indent="0">
                <a:lnSpc>
                  <a:spcPts val="3359"/>
                </a:lnSpc>
                <a:spcBef>
                  <a:spcPct val="0"/>
                </a:spcBef>
              </a:pPr>
              <a:r>
                <a:rPr lang="en-US" sz="2400" u="none" spc="72">
                  <a:solidFill>
                    <a:srgbClr val="000000"/>
                  </a:solidFill>
                  <a:latin typeface="Muli Bold"/>
                </a:rPr>
                <a:t>Add instructions or guidelines here.</a:t>
              </a:r>
            </a:p>
            <a:p>
              <a:pPr marL="0" lvl="0" indent="0">
                <a:lnSpc>
                  <a:spcPts val="3359"/>
                </a:lnSpc>
                <a:spcBef>
                  <a:spcPct val="0"/>
                </a:spcBef>
              </a:pPr>
              <a:r>
                <a:rPr lang="en-US" sz="2400" u="none" spc="72">
                  <a:solidFill>
                    <a:srgbClr val="000000"/>
                  </a:solidFill>
                  <a:latin typeface="Muli Bold"/>
                </a:rPr>
                <a:t>You can also put in the amount of time allotted for this.</a:t>
              </a:r>
            </a:p>
          </p:txBody>
        </p:sp>
      </p:grpSp>
      <p:pic>
        <p:nvPicPr>
          <p:cNvPr id="7" name="Picture 7"/>
          <p:cNvPicPr>
            <a:picLocks noChangeAspect="1"/>
          </p:cNvPicPr>
          <p:nvPr/>
        </p:nvPicPr>
        <p:blipFill>
          <a:blip r:embed="rId3"/>
          <a:srcRect/>
          <a:stretch>
            <a:fillRect/>
          </a:stretch>
        </p:blipFill>
        <p:spPr>
          <a:xfrm rot="10559285">
            <a:off x="9571469" y="1999557"/>
            <a:ext cx="7467368" cy="6109665"/>
          </a:xfrm>
          <a:prstGeom prst="rect">
            <a:avLst/>
          </a:prstGeom>
        </p:spPr>
      </p:pic>
      <p:pic>
        <p:nvPicPr>
          <p:cNvPr id="8" name="Picture 8"/>
          <p:cNvPicPr>
            <a:picLocks noChangeAspect="1"/>
          </p:cNvPicPr>
          <p:nvPr/>
        </p:nvPicPr>
        <p:blipFill>
          <a:blip r:embed="rId4"/>
          <a:srcRect/>
          <a:stretch>
            <a:fillRect/>
          </a:stretch>
        </p:blipFill>
        <p:spPr>
          <a:xfrm>
            <a:off x="9832523" y="2335137"/>
            <a:ext cx="6945260" cy="5884529"/>
          </a:xfrm>
          <a:prstGeom prst="rect">
            <a:avLst/>
          </a:prstGeom>
        </p:spPr>
      </p:pic>
      <p:grpSp>
        <p:nvGrpSpPr>
          <p:cNvPr id="9" name="Group 9"/>
          <p:cNvGrpSpPr>
            <a:grpSpLocks noChangeAspect="1"/>
          </p:cNvGrpSpPr>
          <p:nvPr/>
        </p:nvGrpSpPr>
        <p:grpSpPr>
          <a:xfrm>
            <a:off x="10180673" y="2917436"/>
            <a:ext cx="5888554" cy="4273909"/>
            <a:chOff x="0" y="0"/>
            <a:chExt cx="2899410" cy="2104390"/>
          </a:xfrm>
        </p:grpSpPr>
        <p:sp>
          <p:nvSpPr>
            <p:cNvPr id="10" name="Freeform 10"/>
            <p:cNvSpPr/>
            <p:nvPr/>
          </p:nvSpPr>
          <p:spPr>
            <a:xfrm>
              <a:off x="13970" y="-1270"/>
              <a:ext cx="2903220" cy="2115820"/>
            </a:xfrm>
            <a:custGeom>
              <a:avLst/>
              <a:gdLst/>
              <a:ahLst/>
              <a:cxnLst/>
              <a:rect l="l" t="t" r="r" b="b"/>
              <a:pathLst>
                <a:path w="2903220" h="2115820">
                  <a:moveTo>
                    <a:pt x="2881630" y="800100"/>
                  </a:moveTo>
                  <a:cubicBezTo>
                    <a:pt x="2880360" y="624840"/>
                    <a:pt x="2870200" y="412750"/>
                    <a:pt x="2870200" y="222250"/>
                  </a:cubicBezTo>
                  <a:cubicBezTo>
                    <a:pt x="2870200" y="170180"/>
                    <a:pt x="2868930" y="66040"/>
                    <a:pt x="2862580" y="13970"/>
                  </a:cubicBezTo>
                  <a:cubicBezTo>
                    <a:pt x="2710180" y="13970"/>
                    <a:pt x="2546350" y="1270"/>
                    <a:pt x="2392680" y="1270"/>
                  </a:cubicBezTo>
                  <a:cubicBezTo>
                    <a:pt x="1593850" y="3810"/>
                    <a:pt x="802640" y="0"/>
                    <a:pt x="5080" y="1270"/>
                  </a:cubicBezTo>
                  <a:cubicBezTo>
                    <a:pt x="5080" y="171450"/>
                    <a:pt x="0" y="360680"/>
                    <a:pt x="1270" y="530860"/>
                  </a:cubicBezTo>
                  <a:cubicBezTo>
                    <a:pt x="3810" y="848360"/>
                    <a:pt x="7620" y="1167130"/>
                    <a:pt x="7620" y="1484630"/>
                  </a:cubicBezTo>
                  <a:cubicBezTo>
                    <a:pt x="7620" y="1638300"/>
                    <a:pt x="6350" y="1790700"/>
                    <a:pt x="13970" y="1944370"/>
                  </a:cubicBezTo>
                  <a:cubicBezTo>
                    <a:pt x="16510" y="1993900"/>
                    <a:pt x="19050" y="2042160"/>
                    <a:pt x="24130" y="2091690"/>
                  </a:cubicBezTo>
                  <a:cubicBezTo>
                    <a:pt x="191770" y="2094230"/>
                    <a:pt x="358140" y="2098040"/>
                    <a:pt x="525780" y="2103120"/>
                  </a:cubicBezTo>
                  <a:cubicBezTo>
                    <a:pt x="971550" y="2115820"/>
                    <a:pt x="1404620" y="2095500"/>
                    <a:pt x="1864360" y="2104390"/>
                  </a:cubicBezTo>
                  <a:cubicBezTo>
                    <a:pt x="2211070" y="2110740"/>
                    <a:pt x="2551430" y="2091690"/>
                    <a:pt x="2898140" y="2091690"/>
                  </a:cubicBezTo>
                  <a:cubicBezTo>
                    <a:pt x="2898140" y="2075180"/>
                    <a:pt x="2899410" y="1978660"/>
                    <a:pt x="2900680" y="1962150"/>
                  </a:cubicBezTo>
                  <a:cubicBezTo>
                    <a:pt x="2903220" y="1863090"/>
                    <a:pt x="2889250" y="1677670"/>
                    <a:pt x="2890520" y="1578610"/>
                  </a:cubicBezTo>
                  <a:cubicBezTo>
                    <a:pt x="2896870" y="1170940"/>
                    <a:pt x="2884170" y="1151890"/>
                    <a:pt x="2881630" y="800100"/>
                  </a:cubicBezTo>
                  <a:close/>
                </a:path>
              </a:pathLst>
            </a:custGeom>
            <a:blipFill>
              <a:blip r:embed="rId5" cstate="screen">
                <a:extLst>
                  <a:ext uri="{28A0092B-C50C-407E-A947-70E740481C1C}">
                    <a14:useLocalDpi xmlns:a14="http://schemas.microsoft.com/office/drawing/2010/main"/>
                  </a:ext>
                </a:extLst>
              </a:blip>
              <a:stretch>
                <a:fillRect/>
              </a:stretch>
            </a:blipFill>
          </p:spPr>
        </p:sp>
      </p:grpSp>
      <p:pic>
        <p:nvPicPr>
          <p:cNvPr id="11" name="Picture 11"/>
          <p:cNvPicPr>
            <a:picLocks noChangeAspect="1"/>
          </p:cNvPicPr>
          <p:nvPr/>
        </p:nvPicPr>
        <p:blipFill>
          <a:blip r:embed="rId6"/>
          <a:srcRect/>
          <a:stretch>
            <a:fillRect/>
          </a:stretch>
        </p:blipFill>
        <p:spPr>
          <a:xfrm rot="5252589">
            <a:off x="16778295" y="2087183"/>
            <a:ext cx="516571" cy="495908"/>
          </a:xfrm>
          <a:prstGeom prst="rect">
            <a:avLst/>
          </a:prstGeom>
        </p:spPr>
      </p:pic>
      <p:pic>
        <p:nvPicPr>
          <p:cNvPr id="12" name="Picture 12"/>
          <p:cNvPicPr>
            <a:picLocks noChangeAspect="1"/>
          </p:cNvPicPr>
          <p:nvPr/>
        </p:nvPicPr>
        <p:blipFill>
          <a:blip r:embed="rId6"/>
          <a:srcRect/>
          <a:stretch>
            <a:fillRect/>
          </a:stretch>
        </p:blipFill>
        <p:spPr>
          <a:xfrm rot="-6383107">
            <a:off x="9419052" y="8116410"/>
            <a:ext cx="513645" cy="493100"/>
          </a:xfrm>
          <a:prstGeom prst="rect">
            <a:avLst/>
          </a:prstGeom>
        </p:spPr>
      </p:pic>
      <p:pic>
        <p:nvPicPr>
          <p:cNvPr id="13" name="Picture 23"/>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0741056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852640" y="1454328"/>
            <a:ext cx="5299030" cy="2958439"/>
            <a:chOff x="0" y="0"/>
            <a:chExt cx="7065373" cy="3944586"/>
          </a:xfrm>
        </p:grpSpPr>
        <p:sp>
          <p:nvSpPr>
            <p:cNvPr id="3" name="TextBox 3"/>
            <p:cNvSpPr txBox="1"/>
            <p:nvPr/>
          </p:nvSpPr>
          <p:spPr>
            <a:xfrm>
              <a:off x="0" y="2301841"/>
              <a:ext cx="7065373" cy="1642745"/>
            </a:xfrm>
            <a:prstGeom prst="rect">
              <a:avLst/>
            </a:prstGeom>
          </p:spPr>
          <p:txBody>
            <a:bodyPr lIns="0" tIns="0" rIns="0" bIns="0" rtlCol="0" anchor="t">
              <a:spAutoFit/>
            </a:bodyPr>
            <a:lstStyle/>
            <a:p>
              <a:pPr marL="0" lvl="0" indent="0" algn="ctr">
                <a:lnSpc>
                  <a:spcPts val="3359"/>
                </a:lnSpc>
                <a:spcBef>
                  <a:spcPct val="0"/>
                </a:spcBef>
              </a:pPr>
              <a:r>
                <a:rPr lang="en-US" sz="2400" u="none" spc="72">
                  <a:solidFill>
                    <a:srgbClr val="000000"/>
                  </a:solidFill>
                  <a:latin typeface="Muli Bold"/>
                </a:rPr>
                <a:t>Add instructions or guidelines here. You can also put in the amount of time allotted for this.</a:t>
              </a:r>
            </a:p>
          </p:txBody>
        </p:sp>
        <p:pic>
          <p:nvPicPr>
            <p:cNvPr id="4" name="Picture 4"/>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rot="244331">
              <a:off x="748390" y="195499"/>
              <a:ext cx="5568593" cy="1761700"/>
            </a:xfrm>
            <a:prstGeom prst="rect">
              <a:avLst/>
            </a:prstGeom>
          </p:spPr>
        </p:pic>
        <p:sp>
          <p:nvSpPr>
            <p:cNvPr id="5" name="TextBox 5"/>
            <p:cNvSpPr txBox="1"/>
            <p:nvPr/>
          </p:nvSpPr>
          <p:spPr>
            <a:xfrm>
              <a:off x="1129826" y="296294"/>
              <a:ext cx="4805720" cy="1488430"/>
            </a:xfrm>
            <a:prstGeom prst="rect">
              <a:avLst/>
            </a:prstGeom>
          </p:spPr>
          <p:txBody>
            <a:bodyPr lIns="0" tIns="0" rIns="0" bIns="0" rtlCol="0" anchor="t">
              <a:spAutoFit/>
            </a:bodyPr>
            <a:lstStyle/>
            <a:p>
              <a:pPr algn="ctr">
                <a:lnSpc>
                  <a:spcPts val="8800"/>
                </a:lnSpc>
              </a:pPr>
              <a:r>
                <a:rPr lang="en-US" sz="8000">
                  <a:solidFill>
                    <a:srgbClr val="000000"/>
                  </a:solidFill>
                  <a:latin typeface="Amatic SC Bold"/>
                </a:rPr>
                <a:t>WORKSHEET</a:t>
              </a:r>
            </a:p>
          </p:txBody>
        </p:sp>
      </p:grpSp>
      <p:grpSp>
        <p:nvGrpSpPr>
          <p:cNvPr id="6" name="Group 6"/>
          <p:cNvGrpSpPr/>
          <p:nvPr/>
        </p:nvGrpSpPr>
        <p:grpSpPr>
          <a:xfrm>
            <a:off x="1459953" y="5715523"/>
            <a:ext cx="6899503" cy="1490350"/>
            <a:chOff x="0" y="0"/>
            <a:chExt cx="9199337" cy="1987134"/>
          </a:xfrm>
        </p:grpSpPr>
        <p:pic>
          <p:nvPicPr>
            <p:cNvPr id="7" name="Picture 7"/>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rot="141666">
              <a:off x="9076" y="50382"/>
              <a:ext cx="2456025" cy="491205"/>
            </a:xfrm>
            <a:prstGeom prst="rect">
              <a:avLst/>
            </a:prstGeom>
          </p:spPr>
        </p:pic>
        <p:sp>
          <p:nvSpPr>
            <p:cNvPr id="8" name="TextBox 8"/>
            <p:cNvSpPr txBox="1"/>
            <p:nvPr/>
          </p:nvSpPr>
          <p:spPr>
            <a:xfrm>
              <a:off x="164809" y="-30579"/>
              <a:ext cx="9034528" cy="1083945"/>
            </a:xfrm>
            <a:prstGeom prst="rect">
              <a:avLst/>
            </a:prstGeom>
          </p:spPr>
          <p:txBody>
            <a:bodyPr lIns="0" tIns="0" rIns="0" bIns="0" rtlCol="0" anchor="t">
              <a:spAutoFit/>
            </a:bodyPr>
            <a:lstStyle/>
            <a:p>
              <a:pPr marL="0" lvl="0" indent="0">
                <a:lnSpc>
                  <a:spcPts val="3359"/>
                </a:lnSpc>
                <a:spcBef>
                  <a:spcPct val="0"/>
                </a:spcBef>
              </a:pPr>
              <a:r>
                <a:rPr lang="en-US" sz="2400" u="none">
                  <a:solidFill>
                    <a:srgbClr val="000000"/>
                  </a:solidFill>
                  <a:latin typeface="Muli Regular Bold"/>
                </a:rPr>
                <a:t>Question 1: </a:t>
              </a:r>
              <a:r>
                <a:rPr lang="en-US" sz="2400" u="none">
                  <a:solidFill>
                    <a:srgbClr val="000000"/>
                  </a:solidFill>
                  <a:latin typeface="Muli Regular"/>
                </a:rPr>
                <a:t>Write the question you want to ask your students and allot space for the answers.</a:t>
              </a:r>
            </a:p>
          </p:txBody>
        </p:sp>
        <p:sp>
          <p:nvSpPr>
            <p:cNvPr id="9" name="TextBox 9"/>
            <p:cNvSpPr txBox="1"/>
            <p:nvPr/>
          </p:nvSpPr>
          <p:spPr>
            <a:xfrm>
              <a:off x="173265" y="1461989"/>
              <a:ext cx="8975272" cy="525145"/>
            </a:xfrm>
            <a:prstGeom prst="rect">
              <a:avLst/>
            </a:prstGeom>
          </p:spPr>
          <p:txBody>
            <a:bodyPr lIns="0" tIns="0" rIns="0" bIns="0" rtlCol="0" anchor="t">
              <a:spAutoFit/>
            </a:bodyPr>
            <a:lstStyle/>
            <a:p>
              <a:pPr marL="0" lvl="0" indent="0" algn="l">
                <a:lnSpc>
                  <a:spcPts val="3359"/>
                </a:lnSpc>
                <a:spcBef>
                  <a:spcPct val="0"/>
                </a:spcBef>
              </a:pPr>
              <a:r>
                <a:rPr lang="en-US" sz="2400" u="none">
                  <a:solidFill>
                    <a:srgbClr val="000000"/>
                  </a:solidFill>
                  <a:latin typeface="Muli Regular Bold"/>
                </a:rPr>
                <a:t>Answer 1:</a:t>
              </a:r>
            </a:p>
          </p:txBody>
        </p:sp>
      </p:grpSp>
      <p:grpSp>
        <p:nvGrpSpPr>
          <p:cNvPr id="10" name="Group 10"/>
          <p:cNvGrpSpPr/>
          <p:nvPr/>
        </p:nvGrpSpPr>
        <p:grpSpPr>
          <a:xfrm>
            <a:off x="9651453" y="1454328"/>
            <a:ext cx="6899503" cy="1490350"/>
            <a:chOff x="0" y="0"/>
            <a:chExt cx="9199337" cy="1987134"/>
          </a:xfrm>
        </p:grpSpPr>
        <p:pic>
          <p:nvPicPr>
            <p:cNvPr id="11" name="Picture 11"/>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rot="141666">
              <a:off x="9076" y="50382"/>
              <a:ext cx="2456025" cy="491205"/>
            </a:xfrm>
            <a:prstGeom prst="rect">
              <a:avLst/>
            </a:prstGeom>
          </p:spPr>
        </p:pic>
        <p:sp>
          <p:nvSpPr>
            <p:cNvPr id="12" name="TextBox 12"/>
            <p:cNvSpPr txBox="1"/>
            <p:nvPr/>
          </p:nvSpPr>
          <p:spPr>
            <a:xfrm>
              <a:off x="164809" y="-30579"/>
              <a:ext cx="9034528" cy="1083945"/>
            </a:xfrm>
            <a:prstGeom prst="rect">
              <a:avLst/>
            </a:prstGeom>
          </p:spPr>
          <p:txBody>
            <a:bodyPr lIns="0" tIns="0" rIns="0" bIns="0" rtlCol="0" anchor="t">
              <a:spAutoFit/>
            </a:bodyPr>
            <a:lstStyle/>
            <a:p>
              <a:pPr marL="0" lvl="0" indent="0">
                <a:lnSpc>
                  <a:spcPts val="3359"/>
                </a:lnSpc>
                <a:spcBef>
                  <a:spcPct val="0"/>
                </a:spcBef>
              </a:pPr>
              <a:r>
                <a:rPr lang="en-US" sz="2400" u="none">
                  <a:solidFill>
                    <a:srgbClr val="000000"/>
                  </a:solidFill>
                  <a:latin typeface="Muli Regular Bold"/>
                </a:rPr>
                <a:t>Question 2: </a:t>
              </a:r>
              <a:r>
                <a:rPr lang="en-US" sz="2400" u="none">
                  <a:solidFill>
                    <a:srgbClr val="000000"/>
                  </a:solidFill>
                  <a:latin typeface="Muli Regular"/>
                </a:rPr>
                <a:t>Write the question you want to ask your students and allot space for the answers.</a:t>
              </a:r>
            </a:p>
          </p:txBody>
        </p:sp>
        <p:sp>
          <p:nvSpPr>
            <p:cNvPr id="13" name="TextBox 13"/>
            <p:cNvSpPr txBox="1"/>
            <p:nvPr/>
          </p:nvSpPr>
          <p:spPr>
            <a:xfrm>
              <a:off x="173265" y="1461989"/>
              <a:ext cx="8975272" cy="525145"/>
            </a:xfrm>
            <a:prstGeom prst="rect">
              <a:avLst/>
            </a:prstGeom>
          </p:spPr>
          <p:txBody>
            <a:bodyPr lIns="0" tIns="0" rIns="0" bIns="0" rtlCol="0" anchor="t">
              <a:spAutoFit/>
            </a:bodyPr>
            <a:lstStyle/>
            <a:p>
              <a:pPr marL="0" lvl="0" indent="0" algn="l">
                <a:lnSpc>
                  <a:spcPts val="3359"/>
                </a:lnSpc>
                <a:spcBef>
                  <a:spcPct val="0"/>
                </a:spcBef>
              </a:pPr>
              <a:r>
                <a:rPr lang="en-US" sz="2400" u="none">
                  <a:solidFill>
                    <a:srgbClr val="000000"/>
                  </a:solidFill>
                  <a:latin typeface="Muli Regular Bold"/>
                </a:rPr>
                <a:t>Answer 2:</a:t>
              </a:r>
            </a:p>
          </p:txBody>
        </p:sp>
      </p:grpSp>
      <p:grpSp>
        <p:nvGrpSpPr>
          <p:cNvPr id="14" name="Group 14"/>
          <p:cNvGrpSpPr/>
          <p:nvPr/>
        </p:nvGrpSpPr>
        <p:grpSpPr>
          <a:xfrm>
            <a:off x="9651453" y="5715523"/>
            <a:ext cx="6899503" cy="1490350"/>
            <a:chOff x="0" y="0"/>
            <a:chExt cx="9199337" cy="1987134"/>
          </a:xfrm>
        </p:grpSpPr>
        <p:pic>
          <p:nvPicPr>
            <p:cNvPr id="15" name="Picture 15"/>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rot="141666">
              <a:off x="9076" y="50382"/>
              <a:ext cx="2456025" cy="491205"/>
            </a:xfrm>
            <a:prstGeom prst="rect">
              <a:avLst/>
            </a:prstGeom>
          </p:spPr>
        </p:pic>
        <p:sp>
          <p:nvSpPr>
            <p:cNvPr id="16" name="TextBox 16"/>
            <p:cNvSpPr txBox="1"/>
            <p:nvPr/>
          </p:nvSpPr>
          <p:spPr>
            <a:xfrm>
              <a:off x="164809" y="-30579"/>
              <a:ext cx="9034528" cy="1083945"/>
            </a:xfrm>
            <a:prstGeom prst="rect">
              <a:avLst/>
            </a:prstGeom>
          </p:spPr>
          <p:txBody>
            <a:bodyPr lIns="0" tIns="0" rIns="0" bIns="0" rtlCol="0" anchor="t">
              <a:spAutoFit/>
            </a:bodyPr>
            <a:lstStyle/>
            <a:p>
              <a:pPr marL="0" lvl="0" indent="0">
                <a:lnSpc>
                  <a:spcPts val="3359"/>
                </a:lnSpc>
                <a:spcBef>
                  <a:spcPct val="0"/>
                </a:spcBef>
              </a:pPr>
              <a:r>
                <a:rPr lang="en-US" sz="2400" u="none">
                  <a:solidFill>
                    <a:srgbClr val="000000"/>
                  </a:solidFill>
                  <a:latin typeface="Muli Regular Bold"/>
                </a:rPr>
                <a:t>Question 3: </a:t>
              </a:r>
              <a:r>
                <a:rPr lang="en-US" sz="2400" u="none">
                  <a:solidFill>
                    <a:srgbClr val="000000"/>
                  </a:solidFill>
                  <a:latin typeface="Muli Regular"/>
                </a:rPr>
                <a:t>Write the question you want to ask your students and allot space for the answers.</a:t>
              </a:r>
            </a:p>
          </p:txBody>
        </p:sp>
        <p:sp>
          <p:nvSpPr>
            <p:cNvPr id="17" name="TextBox 17"/>
            <p:cNvSpPr txBox="1"/>
            <p:nvPr/>
          </p:nvSpPr>
          <p:spPr>
            <a:xfrm>
              <a:off x="173265" y="1461989"/>
              <a:ext cx="8975272" cy="525145"/>
            </a:xfrm>
            <a:prstGeom prst="rect">
              <a:avLst/>
            </a:prstGeom>
          </p:spPr>
          <p:txBody>
            <a:bodyPr lIns="0" tIns="0" rIns="0" bIns="0" rtlCol="0" anchor="t">
              <a:spAutoFit/>
            </a:bodyPr>
            <a:lstStyle/>
            <a:p>
              <a:pPr marL="0" lvl="0" indent="0" algn="l">
                <a:lnSpc>
                  <a:spcPts val="3359"/>
                </a:lnSpc>
                <a:spcBef>
                  <a:spcPct val="0"/>
                </a:spcBef>
              </a:pPr>
              <a:r>
                <a:rPr lang="en-US" sz="2400" u="none">
                  <a:solidFill>
                    <a:srgbClr val="000000"/>
                  </a:solidFill>
                  <a:latin typeface="Muli Regular Bold"/>
                </a:rPr>
                <a:t>Answer 3:</a:t>
              </a:r>
            </a:p>
          </p:txBody>
        </p:sp>
      </p:grpSp>
      <p:pic>
        <p:nvPicPr>
          <p:cNvPr id="18" name="Picture 23"/>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2786632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430792" y="2250226"/>
            <a:ext cx="11426416" cy="5656702"/>
            <a:chOff x="0" y="0"/>
            <a:chExt cx="15235222" cy="7542269"/>
          </a:xfrm>
        </p:grpSpPr>
        <p:pic>
          <p:nvPicPr>
            <p:cNvPr id="3" name="Picture 3"/>
            <p:cNvPicPr>
              <a:picLocks noChangeAspect="1"/>
            </p:cNvPicPr>
            <p:nvPr/>
          </p:nvPicPr>
          <p:blipFill>
            <a:blip r:embed="rId2"/>
            <a:srcRect/>
            <a:stretch>
              <a:fillRect/>
            </a:stretch>
          </p:blipFill>
          <p:spPr>
            <a:xfrm rot="262007">
              <a:off x="1909823" y="429356"/>
              <a:ext cx="11415576" cy="3611473"/>
            </a:xfrm>
            <a:prstGeom prst="rect">
              <a:avLst/>
            </a:prstGeom>
          </p:spPr>
        </p:pic>
        <p:sp>
          <p:nvSpPr>
            <p:cNvPr id="4" name="TextBox 4"/>
            <p:cNvSpPr txBox="1"/>
            <p:nvPr/>
          </p:nvSpPr>
          <p:spPr>
            <a:xfrm>
              <a:off x="2409131" y="510433"/>
              <a:ext cx="10416959" cy="3182620"/>
            </a:xfrm>
            <a:prstGeom prst="rect">
              <a:avLst/>
            </a:prstGeom>
          </p:spPr>
          <p:txBody>
            <a:bodyPr lIns="0" tIns="0" rIns="0" bIns="0" rtlCol="0" anchor="t">
              <a:spAutoFit/>
            </a:bodyPr>
            <a:lstStyle/>
            <a:p>
              <a:pPr algn="ctr">
                <a:lnSpc>
                  <a:spcPts val="20160"/>
                </a:lnSpc>
                <a:spcBef>
                  <a:spcPct val="0"/>
                </a:spcBef>
              </a:pPr>
              <a:r>
                <a:rPr lang="en-US" sz="14400">
                  <a:solidFill>
                    <a:srgbClr val="000000"/>
                  </a:solidFill>
                  <a:latin typeface="Amatic SC Bold"/>
                </a:rPr>
                <a:t>ACTIVITY TIME</a:t>
              </a:r>
            </a:p>
          </p:txBody>
        </p:sp>
        <p:sp>
          <p:nvSpPr>
            <p:cNvPr id="5" name="TextBox 5"/>
            <p:cNvSpPr txBox="1"/>
            <p:nvPr/>
          </p:nvSpPr>
          <p:spPr>
            <a:xfrm>
              <a:off x="190232" y="6152677"/>
              <a:ext cx="14854758" cy="1389592"/>
            </a:xfrm>
            <a:prstGeom prst="rect">
              <a:avLst/>
            </a:prstGeom>
          </p:spPr>
          <p:txBody>
            <a:bodyPr lIns="0" tIns="0" rIns="0" bIns="0" rtlCol="0" anchor="t">
              <a:spAutoFit/>
            </a:bodyPr>
            <a:lstStyle/>
            <a:p>
              <a:pPr marL="0" lvl="0" indent="0" algn="ctr">
                <a:lnSpc>
                  <a:spcPts val="2800"/>
                </a:lnSpc>
                <a:spcBef>
                  <a:spcPct val="0"/>
                </a:spcBef>
              </a:pPr>
              <a:r>
                <a:rPr lang="en-US" sz="2000" u="none">
                  <a:solidFill>
                    <a:srgbClr val="F8F4E8"/>
                  </a:solidFill>
                  <a:latin typeface="Muli Regular"/>
                </a:rPr>
                <a:t>Like seatworks, student-led activities that can be done by pairs or by group widen their grasp and interpretation of the lesson. Be creative with the activity. Duplicate this page as many times as needed to give you more space for discussion.</a:t>
              </a:r>
            </a:p>
          </p:txBody>
        </p:sp>
        <p:sp>
          <p:nvSpPr>
            <p:cNvPr id="6" name="TextBox 6"/>
            <p:cNvSpPr txBox="1"/>
            <p:nvPr/>
          </p:nvSpPr>
          <p:spPr>
            <a:xfrm>
              <a:off x="0" y="4276961"/>
              <a:ext cx="15235222" cy="1083945"/>
            </a:xfrm>
            <a:prstGeom prst="rect">
              <a:avLst/>
            </a:prstGeom>
          </p:spPr>
          <p:txBody>
            <a:bodyPr lIns="0" tIns="0" rIns="0" bIns="0" rtlCol="0" anchor="t">
              <a:spAutoFit/>
            </a:bodyPr>
            <a:lstStyle/>
            <a:p>
              <a:pPr marL="0" lvl="0" indent="0" algn="ctr">
                <a:lnSpc>
                  <a:spcPts val="3359"/>
                </a:lnSpc>
                <a:spcBef>
                  <a:spcPct val="0"/>
                </a:spcBef>
              </a:pPr>
              <a:r>
                <a:rPr lang="en-US" sz="2400" u="none" spc="72">
                  <a:solidFill>
                    <a:srgbClr val="000000"/>
                  </a:solidFill>
                  <a:latin typeface="Muli Bold"/>
                </a:rPr>
                <a:t>Add instructions or guidelines here.</a:t>
              </a:r>
            </a:p>
            <a:p>
              <a:pPr marL="0" lvl="0" indent="0" algn="ctr">
                <a:lnSpc>
                  <a:spcPts val="3359"/>
                </a:lnSpc>
                <a:spcBef>
                  <a:spcPct val="0"/>
                </a:spcBef>
              </a:pPr>
              <a:r>
                <a:rPr lang="en-US" sz="2400" u="none" spc="72">
                  <a:solidFill>
                    <a:srgbClr val="000000"/>
                  </a:solidFill>
                  <a:latin typeface="Muli Bold"/>
                </a:rPr>
                <a:t>You can also put in the amount of time allotted for this.</a:t>
              </a:r>
            </a:p>
          </p:txBody>
        </p:sp>
      </p:grpSp>
      <p:pic>
        <p:nvPicPr>
          <p:cNvPr id="7" name="Picture 7"/>
          <p:cNvPicPr>
            <a:picLocks noChangeAspect="1"/>
          </p:cNvPicPr>
          <p:nvPr/>
        </p:nvPicPr>
        <p:blipFill>
          <a:blip r:embed="rId3"/>
          <a:srcRect/>
          <a:stretch>
            <a:fillRect/>
          </a:stretch>
        </p:blipFill>
        <p:spPr>
          <a:xfrm rot="-715342">
            <a:off x="14569864" y="8736804"/>
            <a:ext cx="541332" cy="519679"/>
          </a:xfrm>
          <a:prstGeom prst="rect">
            <a:avLst/>
          </a:prstGeom>
        </p:spPr>
      </p:pic>
      <p:pic>
        <p:nvPicPr>
          <p:cNvPr id="8" name="Picture 8"/>
          <p:cNvPicPr>
            <a:picLocks noChangeAspect="1"/>
          </p:cNvPicPr>
          <p:nvPr/>
        </p:nvPicPr>
        <p:blipFill>
          <a:blip r:embed="rId4"/>
          <a:srcRect/>
          <a:stretch>
            <a:fillRect/>
          </a:stretch>
        </p:blipFill>
        <p:spPr>
          <a:xfrm rot="-9339016">
            <a:off x="15534760" y="2137828"/>
            <a:ext cx="1748898" cy="2199872"/>
          </a:xfrm>
          <a:prstGeom prst="rect">
            <a:avLst/>
          </a:prstGeom>
        </p:spPr>
      </p:pic>
      <p:pic>
        <p:nvPicPr>
          <p:cNvPr id="9" name="Picture 9"/>
          <p:cNvPicPr>
            <a:picLocks noChangeAspect="1"/>
          </p:cNvPicPr>
          <p:nvPr/>
        </p:nvPicPr>
        <p:blipFill>
          <a:blip r:embed="rId5"/>
          <a:srcRect/>
          <a:stretch>
            <a:fillRect/>
          </a:stretch>
        </p:blipFill>
        <p:spPr>
          <a:xfrm rot="9640793">
            <a:off x="14658911" y="5167994"/>
            <a:ext cx="542729" cy="919879"/>
          </a:xfrm>
          <a:prstGeom prst="rect">
            <a:avLst/>
          </a:prstGeom>
        </p:spPr>
      </p:pic>
      <p:pic>
        <p:nvPicPr>
          <p:cNvPr id="10" name="Picture 10"/>
          <p:cNvPicPr>
            <a:picLocks noChangeAspect="1"/>
          </p:cNvPicPr>
          <p:nvPr/>
        </p:nvPicPr>
        <p:blipFill>
          <a:blip r:embed="rId6"/>
          <a:srcRect/>
          <a:stretch>
            <a:fillRect/>
          </a:stretch>
        </p:blipFill>
        <p:spPr>
          <a:xfrm rot="-10800000">
            <a:off x="12058295" y="999013"/>
            <a:ext cx="758759" cy="837986"/>
          </a:xfrm>
          <a:prstGeom prst="rect">
            <a:avLst/>
          </a:prstGeom>
        </p:spPr>
      </p:pic>
      <p:pic>
        <p:nvPicPr>
          <p:cNvPr id="11" name="Picture 11"/>
          <p:cNvPicPr>
            <a:picLocks noChangeAspect="1"/>
          </p:cNvPicPr>
          <p:nvPr/>
        </p:nvPicPr>
        <p:blipFill>
          <a:blip r:embed="rId4"/>
          <a:srcRect/>
          <a:stretch>
            <a:fillRect/>
          </a:stretch>
        </p:blipFill>
        <p:spPr>
          <a:xfrm rot="-5989725">
            <a:off x="947961" y="7781886"/>
            <a:ext cx="1675438" cy="2107469"/>
          </a:xfrm>
          <a:prstGeom prst="rect">
            <a:avLst/>
          </a:prstGeom>
        </p:spPr>
      </p:pic>
      <p:pic>
        <p:nvPicPr>
          <p:cNvPr id="12" name="Picture 12"/>
          <p:cNvPicPr>
            <a:picLocks noChangeAspect="1"/>
          </p:cNvPicPr>
          <p:nvPr/>
        </p:nvPicPr>
        <p:blipFill>
          <a:blip r:embed="rId3"/>
          <a:srcRect/>
          <a:stretch>
            <a:fillRect/>
          </a:stretch>
        </p:blipFill>
        <p:spPr>
          <a:xfrm rot="3316355">
            <a:off x="15084002" y="1020946"/>
            <a:ext cx="509049" cy="488687"/>
          </a:xfrm>
          <a:prstGeom prst="rect">
            <a:avLst/>
          </a:prstGeom>
        </p:spPr>
      </p:pic>
      <p:pic>
        <p:nvPicPr>
          <p:cNvPr id="13" name="Picture 13"/>
          <p:cNvPicPr>
            <a:picLocks noChangeAspect="1"/>
          </p:cNvPicPr>
          <p:nvPr/>
        </p:nvPicPr>
        <p:blipFill>
          <a:blip r:embed="rId3"/>
          <a:srcRect/>
          <a:stretch>
            <a:fillRect/>
          </a:stretch>
        </p:blipFill>
        <p:spPr>
          <a:xfrm rot="-9377544">
            <a:off x="17027424" y="6146079"/>
            <a:ext cx="509049" cy="488687"/>
          </a:xfrm>
          <a:prstGeom prst="rect">
            <a:avLst/>
          </a:prstGeom>
        </p:spPr>
      </p:pic>
      <p:pic>
        <p:nvPicPr>
          <p:cNvPr id="14" name="Picture 14"/>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rot="-7948602">
            <a:off x="8831852" y="8360614"/>
            <a:ext cx="319992" cy="307192"/>
          </a:xfrm>
          <a:prstGeom prst="rect">
            <a:avLst/>
          </a:prstGeom>
        </p:spPr>
      </p:pic>
      <p:pic>
        <p:nvPicPr>
          <p:cNvPr id="15" name="Picture 15"/>
          <p:cNvPicPr>
            <a:picLocks noChangeAspect="1"/>
          </p:cNvPicPr>
          <p:nvPr/>
        </p:nvPicPr>
        <p:blipFill>
          <a:blip r:embed="rId3"/>
          <a:srcRect/>
          <a:stretch>
            <a:fillRect/>
          </a:stretch>
        </p:blipFill>
        <p:spPr>
          <a:xfrm rot="780538">
            <a:off x="4234126" y="8587666"/>
            <a:ext cx="516571" cy="495908"/>
          </a:xfrm>
          <a:prstGeom prst="rect">
            <a:avLst/>
          </a:prstGeom>
        </p:spPr>
      </p:pic>
      <p:pic>
        <p:nvPicPr>
          <p:cNvPr id="16" name="Picture 16"/>
          <p:cNvPicPr>
            <a:picLocks noChangeAspect="1"/>
          </p:cNvPicPr>
          <p:nvPr/>
        </p:nvPicPr>
        <p:blipFill>
          <a:blip r:embed="rId3"/>
          <a:srcRect/>
          <a:stretch>
            <a:fillRect/>
          </a:stretch>
        </p:blipFill>
        <p:spPr>
          <a:xfrm rot="4416892">
            <a:off x="982367" y="5827930"/>
            <a:ext cx="513645" cy="493100"/>
          </a:xfrm>
          <a:prstGeom prst="rect">
            <a:avLst/>
          </a:prstGeom>
        </p:spPr>
      </p:pic>
      <p:pic>
        <p:nvPicPr>
          <p:cNvPr id="17" name="Picture 17"/>
          <p:cNvPicPr>
            <a:picLocks noChangeAspect="1"/>
          </p:cNvPicPr>
          <p:nvPr/>
        </p:nvPicPr>
        <p:blipFill>
          <a:blip r:embed="rId3"/>
          <a:srcRect/>
          <a:stretch>
            <a:fillRect/>
          </a:stretch>
        </p:blipFill>
        <p:spPr>
          <a:xfrm rot="-5043193">
            <a:off x="2979351" y="795305"/>
            <a:ext cx="424393" cy="407417"/>
          </a:xfrm>
          <a:prstGeom prst="rect">
            <a:avLst/>
          </a:prstGeom>
        </p:spPr>
      </p:pic>
      <p:pic>
        <p:nvPicPr>
          <p:cNvPr id="18" name="Picture 18"/>
          <p:cNvPicPr>
            <a:picLocks noChangeAspect="1"/>
          </p:cNvPicPr>
          <p:nvPr/>
        </p:nvPicPr>
        <p:blipFill>
          <a:blip r:embed="rId5"/>
          <a:srcRect/>
          <a:stretch>
            <a:fillRect/>
          </a:stretch>
        </p:blipFill>
        <p:spPr>
          <a:xfrm rot="-9454258">
            <a:off x="5477447" y="1295983"/>
            <a:ext cx="511678" cy="867251"/>
          </a:xfrm>
          <a:prstGeom prst="rect">
            <a:avLst/>
          </a:prstGeom>
        </p:spPr>
      </p:pic>
      <p:pic>
        <p:nvPicPr>
          <p:cNvPr id="19" name="Picture 19"/>
          <p:cNvPicPr>
            <a:picLocks noChangeAspect="1"/>
          </p:cNvPicPr>
          <p:nvPr/>
        </p:nvPicPr>
        <p:blipFill>
          <a:blip r:embed="rId6"/>
          <a:srcRect/>
          <a:stretch>
            <a:fillRect/>
          </a:stretch>
        </p:blipFill>
        <p:spPr>
          <a:xfrm rot="-8999956">
            <a:off x="6587718" y="9163963"/>
            <a:ext cx="567418" cy="626667"/>
          </a:xfrm>
          <a:prstGeom prst="rect">
            <a:avLst/>
          </a:prstGeom>
        </p:spPr>
      </p:pic>
      <p:pic>
        <p:nvPicPr>
          <p:cNvPr id="20" name="Picture 20"/>
          <p:cNvPicPr>
            <a:picLocks noChangeAspect="1"/>
          </p:cNvPicPr>
          <p:nvPr/>
        </p:nvPicPr>
        <p:blipFill>
          <a:blip r:embed="rId5"/>
          <a:srcRect/>
          <a:stretch>
            <a:fillRect/>
          </a:stretch>
        </p:blipFill>
        <p:spPr>
          <a:xfrm rot="645912">
            <a:off x="3171569" y="4498755"/>
            <a:ext cx="489149" cy="829067"/>
          </a:xfrm>
          <a:prstGeom prst="rect">
            <a:avLst/>
          </a:prstGeom>
        </p:spPr>
      </p:pic>
      <p:pic>
        <p:nvPicPr>
          <p:cNvPr id="21" name="Picture 21"/>
          <p:cNvPicPr>
            <a:picLocks noChangeAspect="1"/>
          </p:cNvPicPr>
          <p:nvPr/>
        </p:nvPicPr>
        <p:blipFill>
          <a:blip r:embed="rId5"/>
          <a:srcRect/>
          <a:stretch>
            <a:fillRect/>
          </a:stretch>
        </p:blipFill>
        <p:spPr>
          <a:xfrm rot="9130025">
            <a:off x="11728151" y="8659450"/>
            <a:ext cx="530353" cy="898904"/>
          </a:xfrm>
          <a:prstGeom prst="rect">
            <a:avLst/>
          </a:prstGeom>
        </p:spPr>
      </p:pic>
      <p:pic>
        <p:nvPicPr>
          <p:cNvPr id="22" name="Picture 22"/>
          <p:cNvPicPr>
            <a:picLocks noChangeAspect="1"/>
          </p:cNvPicPr>
          <p:nvPr/>
        </p:nvPicPr>
        <p:blipFill>
          <a:blip r:embed="rId3"/>
          <a:srcRect/>
          <a:stretch>
            <a:fillRect/>
          </a:stretch>
        </p:blipFill>
        <p:spPr>
          <a:xfrm rot="8960744">
            <a:off x="8867465" y="594786"/>
            <a:ext cx="554415" cy="532238"/>
          </a:xfrm>
          <a:prstGeom prst="rect">
            <a:avLst/>
          </a:prstGeom>
        </p:spPr>
      </p:pic>
      <p:pic>
        <p:nvPicPr>
          <p:cNvPr id="23" name="Picture 23"/>
          <p:cNvPicPr>
            <a:picLocks noChangeAspect="1"/>
          </p:cNvPicPr>
          <p:nvPr/>
        </p:nvPicPr>
        <p:blipFill>
          <a:blip r:embed="rId7"/>
          <a:srcRect/>
          <a:stretch>
            <a:fillRect/>
          </a:stretch>
        </p:blipFill>
        <p:spPr>
          <a:xfrm rot="-10106568">
            <a:off x="16676321" y="8282588"/>
            <a:ext cx="826577" cy="1185137"/>
          </a:xfrm>
          <a:prstGeom prst="rect">
            <a:avLst/>
          </a:prstGeom>
        </p:spPr>
      </p:pic>
      <p:pic>
        <p:nvPicPr>
          <p:cNvPr id="24" name="Picture 24"/>
          <p:cNvPicPr>
            <a:picLocks noChangeAspect="1"/>
          </p:cNvPicPr>
          <p:nvPr/>
        </p:nvPicPr>
        <p:blipFill>
          <a:blip r:embed="rId7"/>
          <a:srcRect/>
          <a:stretch>
            <a:fillRect/>
          </a:stretch>
        </p:blipFill>
        <p:spPr>
          <a:xfrm rot="8380897">
            <a:off x="775479" y="1871714"/>
            <a:ext cx="927423" cy="1329729"/>
          </a:xfrm>
          <a:prstGeom prst="rect">
            <a:avLst/>
          </a:prstGeom>
        </p:spPr>
      </p:pic>
      <p:pic>
        <p:nvPicPr>
          <p:cNvPr id="25" name="Picture 23"/>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5372738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483892" y="1412781"/>
            <a:ext cx="7976488" cy="7483396"/>
          </a:xfrm>
          <a:prstGeom prst="rect">
            <a:avLst/>
          </a:prstGeom>
        </p:spPr>
      </p:pic>
      <p:pic>
        <p:nvPicPr>
          <p:cNvPr id="3" name="Picture 3"/>
          <p:cNvPicPr>
            <a:picLocks noChangeAspect="1"/>
          </p:cNvPicPr>
          <p:nvPr/>
        </p:nvPicPr>
        <p:blipFill>
          <a:blip r:embed="rId3"/>
          <a:srcRect/>
          <a:stretch>
            <a:fillRect/>
          </a:stretch>
        </p:blipFill>
        <p:spPr>
          <a:xfrm>
            <a:off x="1357313" y="1560256"/>
            <a:ext cx="8591591" cy="7279420"/>
          </a:xfrm>
          <a:prstGeom prst="rect">
            <a:avLst/>
          </a:prstGeom>
        </p:spPr>
      </p:pic>
      <p:grpSp>
        <p:nvGrpSpPr>
          <p:cNvPr id="4" name="Group 4"/>
          <p:cNvGrpSpPr/>
          <p:nvPr/>
        </p:nvGrpSpPr>
        <p:grpSpPr>
          <a:xfrm>
            <a:off x="10905270" y="3655406"/>
            <a:ext cx="6469523" cy="2976187"/>
            <a:chOff x="0" y="0"/>
            <a:chExt cx="8626031" cy="3968250"/>
          </a:xfrm>
        </p:grpSpPr>
        <p:sp>
          <p:nvSpPr>
            <p:cNvPr id="5" name="TextBox 5"/>
            <p:cNvSpPr txBox="1"/>
            <p:nvPr/>
          </p:nvSpPr>
          <p:spPr>
            <a:xfrm>
              <a:off x="0" y="2108758"/>
              <a:ext cx="8626031" cy="1859492"/>
            </a:xfrm>
            <a:prstGeom prst="rect">
              <a:avLst/>
            </a:prstGeom>
          </p:spPr>
          <p:txBody>
            <a:bodyPr lIns="0" tIns="0" rIns="0" bIns="0" rtlCol="0" anchor="t">
              <a:spAutoFit/>
            </a:bodyPr>
            <a:lstStyle/>
            <a:p>
              <a:pPr marL="0" lvl="0" indent="0">
                <a:lnSpc>
                  <a:spcPts val="2800"/>
                </a:lnSpc>
                <a:spcBef>
                  <a:spcPct val="0"/>
                </a:spcBef>
              </a:pPr>
              <a:r>
                <a:rPr lang="en-US" sz="2000" u="none">
                  <a:solidFill>
                    <a:srgbClr val="000000"/>
                  </a:solidFill>
                  <a:latin typeface="Muli Regular"/>
                </a:rPr>
                <a:t>Let your students watch relevant educational videos that help reinforce the lesson for the day. It’s no secret that it helps students stay interested and engaged. Duplicate this page as many times as needed.</a:t>
              </a:r>
            </a:p>
          </p:txBody>
        </p:sp>
        <p:sp>
          <p:nvSpPr>
            <p:cNvPr id="6" name="TextBox 6"/>
            <p:cNvSpPr txBox="1"/>
            <p:nvPr/>
          </p:nvSpPr>
          <p:spPr>
            <a:xfrm>
              <a:off x="0" y="76200"/>
              <a:ext cx="8626031" cy="1545167"/>
            </a:xfrm>
            <a:prstGeom prst="rect">
              <a:avLst/>
            </a:prstGeom>
          </p:spPr>
          <p:txBody>
            <a:bodyPr lIns="0" tIns="0" rIns="0" bIns="0" rtlCol="0" anchor="t">
              <a:spAutoFit/>
            </a:bodyPr>
            <a:lstStyle/>
            <a:p>
              <a:pPr>
                <a:lnSpc>
                  <a:spcPts val="8800"/>
                </a:lnSpc>
              </a:pPr>
              <a:r>
                <a:rPr lang="en-US" sz="8000">
                  <a:solidFill>
                    <a:srgbClr val="000000"/>
                  </a:solidFill>
                  <a:latin typeface="Amatic SC Bold"/>
                </a:rPr>
                <a:t>SUPPLEMENTAL VIDEO</a:t>
              </a:r>
            </a:p>
          </p:txBody>
        </p:sp>
      </p:grpSp>
      <p:pic>
        <p:nvPicPr>
          <p:cNvPr id="7" name="Picture 7"/>
          <p:cNvPicPr>
            <a:picLocks noChangeAspect="1"/>
          </p:cNvPicPr>
          <p:nvPr/>
        </p:nvPicPr>
        <p:blipFill>
          <a:blip r:embed="rId4"/>
          <a:srcRect/>
          <a:stretch>
            <a:fillRect/>
          </a:stretch>
        </p:blipFill>
        <p:spPr>
          <a:xfrm rot="-7192640">
            <a:off x="15465724" y="7421800"/>
            <a:ext cx="1801962" cy="2266619"/>
          </a:xfrm>
          <a:prstGeom prst="rect">
            <a:avLst/>
          </a:prstGeom>
        </p:spPr>
      </p:pic>
      <p:pic>
        <p:nvPicPr>
          <p:cNvPr id="8" name="Picture 8"/>
          <p:cNvPicPr>
            <a:picLocks noChangeAspect="1"/>
          </p:cNvPicPr>
          <p:nvPr/>
        </p:nvPicPr>
        <p:blipFill>
          <a:blip r:embed="rId5"/>
          <a:srcRect/>
          <a:stretch>
            <a:fillRect/>
          </a:stretch>
        </p:blipFill>
        <p:spPr>
          <a:xfrm rot="267651">
            <a:off x="951848" y="1047928"/>
            <a:ext cx="513645" cy="493100"/>
          </a:xfrm>
          <a:prstGeom prst="rect">
            <a:avLst/>
          </a:prstGeom>
        </p:spPr>
      </p:pic>
      <p:pic>
        <p:nvPicPr>
          <p:cNvPr id="9" name="Picture 23"/>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3571979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rot="-97348">
            <a:off x="7115925" y="3595855"/>
            <a:ext cx="4158354" cy="3901292"/>
          </a:xfrm>
          <a:prstGeom prst="rect">
            <a:avLst/>
          </a:prstGeom>
        </p:spPr>
      </p:pic>
      <p:sp>
        <p:nvSpPr>
          <p:cNvPr id="3" name="TextBox 3"/>
          <p:cNvSpPr txBox="1"/>
          <p:nvPr/>
        </p:nvSpPr>
        <p:spPr>
          <a:xfrm>
            <a:off x="12499939" y="7945619"/>
            <a:ext cx="4429479" cy="1054100"/>
          </a:xfrm>
          <a:prstGeom prst="rect">
            <a:avLst/>
          </a:prstGeom>
        </p:spPr>
        <p:txBody>
          <a:bodyPr lIns="0" tIns="0" rIns="0" bIns="0" rtlCol="0" anchor="t">
            <a:spAutoFit/>
          </a:bodyPr>
          <a:lstStyle/>
          <a:p>
            <a:pPr marL="0" lvl="0" indent="0" algn="ctr">
              <a:lnSpc>
                <a:spcPts val="2800"/>
              </a:lnSpc>
              <a:spcBef>
                <a:spcPct val="0"/>
              </a:spcBef>
            </a:pPr>
            <a:r>
              <a:rPr lang="en-US" sz="2000" u="none">
                <a:solidFill>
                  <a:srgbClr val="000000"/>
                </a:solidFill>
                <a:latin typeface="Muli Regular"/>
              </a:rPr>
              <a:t>It's something they can easily look back on or search online in case they need a refresher.</a:t>
            </a:r>
          </a:p>
        </p:txBody>
      </p:sp>
      <p:pic>
        <p:nvPicPr>
          <p:cNvPr id="4" name="Picture 4"/>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481076" y="3473326"/>
            <a:ext cx="4215750" cy="3955140"/>
          </a:xfrm>
          <a:prstGeom prst="rect">
            <a:avLst/>
          </a:prstGeom>
        </p:spPr>
      </p:pic>
      <p:pic>
        <p:nvPicPr>
          <p:cNvPr id="5" name="Picture 5"/>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1403969" y="3639340"/>
            <a:ext cx="4369964" cy="3702552"/>
          </a:xfrm>
          <a:prstGeom prst="rect">
            <a:avLst/>
          </a:prstGeom>
        </p:spPr>
      </p:pic>
      <p:pic>
        <p:nvPicPr>
          <p:cNvPr id="6" name="Picture 6"/>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rot="98487">
            <a:off x="7010120" y="3734945"/>
            <a:ext cx="4369964" cy="3702552"/>
          </a:xfrm>
          <a:prstGeom prst="rect">
            <a:avLst/>
          </a:prstGeom>
        </p:spPr>
      </p:pic>
      <p:pic>
        <p:nvPicPr>
          <p:cNvPr id="7" name="Picture 7"/>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rot="203474">
            <a:off x="12633880" y="3596219"/>
            <a:ext cx="4273733" cy="4009538"/>
          </a:xfrm>
          <a:prstGeom prst="rect">
            <a:avLst/>
          </a:prstGeom>
        </p:spPr>
      </p:pic>
      <p:pic>
        <p:nvPicPr>
          <p:cNvPr id="8" name="Picture 8"/>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12621412" y="3790184"/>
            <a:ext cx="4369964" cy="3702552"/>
          </a:xfrm>
          <a:prstGeom prst="rect">
            <a:avLst/>
          </a:prstGeom>
        </p:spPr>
      </p:pic>
      <p:pic>
        <p:nvPicPr>
          <p:cNvPr id="9" name="Picture 9"/>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12914454" y="3977169"/>
            <a:ext cx="3600449" cy="2954043"/>
          </a:xfrm>
          <a:prstGeom prst="rect">
            <a:avLst/>
          </a:prstGeom>
        </p:spPr>
      </p:pic>
      <p:sp>
        <p:nvSpPr>
          <p:cNvPr id="10" name="TextBox 10"/>
          <p:cNvSpPr txBox="1"/>
          <p:nvPr/>
        </p:nvSpPr>
        <p:spPr>
          <a:xfrm>
            <a:off x="1269132" y="7945619"/>
            <a:ext cx="4427694" cy="1054100"/>
          </a:xfrm>
          <a:prstGeom prst="rect">
            <a:avLst/>
          </a:prstGeom>
        </p:spPr>
        <p:txBody>
          <a:bodyPr lIns="0" tIns="0" rIns="0" bIns="0" rtlCol="0" anchor="t">
            <a:spAutoFit/>
          </a:bodyPr>
          <a:lstStyle/>
          <a:p>
            <a:pPr marL="0" lvl="0" indent="0" algn="ctr">
              <a:lnSpc>
                <a:spcPts val="2800"/>
              </a:lnSpc>
              <a:spcBef>
                <a:spcPct val="0"/>
              </a:spcBef>
            </a:pPr>
            <a:r>
              <a:rPr lang="en-US" sz="2000" u="none">
                <a:solidFill>
                  <a:srgbClr val="000000"/>
                </a:solidFill>
                <a:latin typeface="Muli Regular"/>
              </a:rPr>
              <a:t>Photos or screenshots of relevant articles are also effective in reinforcing a class lesson.</a:t>
            </a:r>
          </a:p>
        </p:txBody>
      </p:sp>
      <p:sp>
        <p:nvSpPr>
          <p:cNvPr id="11" name="TextBox 11"/>
          <p:cNvSpPr txBox="1"/>
          <p:nvPr/>
        </p:nvSpPr>
        <p:spPr>
          <a:xfrm>
            <a:off x="6980363" y="7945619"/>
            <a:ext cx="4429479" cy="1054100"/>
          </a:xfrm>
          <a:prstGeom prst="rect">
            <a:avLst/>
          </a:prstGeom>
        </p:spPr>
        <p:txBody>
          <a:bodyPr lIns="0" tIns="0" rIns="0" bIns="0" rtlCol="0" anchor="t">
            <a:spAutoFit/>
          </a:bodyPr>
          <a:lstStyle/>
          <a:p>
            <a:pPr marL="0" lvl="0" indent="0" algn="ctr">
              <a:lnSpc>
                <a:spcPts val="2800"/>
              </a:lnSpc>
              <a:spcBef>
                <a:spcPct val="0"/>
              </a:spcBef>
            </a:pPr>
            <a:r>
              <a:rPr lang="en-US" sz="2000" u="none">
                <a:solidFill>
                  <a:srgbClr val="000000"/>
                </a:solidFill>
                <a:latin typeface="Muli Regular"/>
              </a:rPr>
              <a:t>Maximize this space for additional resources you want to share with your students.</a:t>
            </a:r>
          </a:p>
        </p:txBody>
      </p:sp>
      <p:grpSp>
        <p:nvGrpSpPr>
          <p:cNvPr id="12" name="Group 12"/>
          <p:cNvGrpSpPr/>
          <p:nvPr/>
        </p:nvGrpSpPr>
        <p:grpSpPr>
          <a:xfrm>
            <a:off x="3756314" y="1028700"/>
            <a:ext cx="10775373" cy="1760105"/>
            <a:chOff x="0" y="0"/>
            <a:chExt cx="14367164" cy="2346806"/>
          </a:xfrm>
        </p:grpSpPr>
        <p:sp>
          <p:nvSpPr>
            <p:cNvPr id="13" name="TextBox 13"/>
            <p:cNvSpPr txBox="1"/>
            <p:nvPr/>
          </p:nvSpPr>
          <p:spPr>
            <a:xfrm>
              <a:off x="0" y="1897014"/>
              <a:ext cx="14367164" cy="449792"/>
            </a:xfrm>
            <a:prstGeom prst="rect">
              <a:avLst/>
            </a:prstGeom>
          </p:spPr>
          <p:txBody>
            <a:bodyPr lIns="0" tIns="0" rIns="0" bIns="0" rtlCol="0" anchor="t">
              <a:spAutoFit/>
            </a:bodyPr>
            <a:lstStyle/>
            <a:p>
              <a:pPr marL="0" lvl="0" indent="0" algn="ctr">
                <a:lnSpc>
                  <a:spcPts val="2800"/>
                </a:lnSpc>
                <a:spcBef>
                  <a:spcPct val="0"/>
                </a:spcBef>
              </a:pPr>
              <a:r>
                <a:rPr lang="en-US" sz="2000" u="none">
                  <a:solidFill>
                    <a:srgbClr val="000000"/>
                  </a:solidFill>
                  <a:latin typeface="Muli Regular"/>
                </a:rPr>
                <a:t>Duplicate this page as many times as needed to give you more space for discussion.</a:t>
              </a:r>
            </a:p>
          </p:txBody>
        </p:sp>
        <p:sp>
          <p:nvSpPr>
            <p:cNvPr id="14" name="TextBox 14"/>
            <p:cNvSpPr txBox="1"/>
            <p:nvPr/>
          </p:nvSpPr>
          <p:spPr>
            <a:xfrm>
              <a:off x="0" y="76200"/>
              <a:ext cx="14367164" cy="1545167"/>
            </a:xfrm>
            <a:prstGeom prst="rect">
              <a:avLst/>
            </a:prstGeom>
          </p:spPr>
          <p:txBody>
            <a:bodyPr lIns="0" tIns="0" rIns="0" bIns="0" rtlCol="0" anchor="t">
              <a:spAutoFit/>
            </a:bodyPr>
            <a:lstStyle/>
            <a:p>
              <a:pPr algn="ctr">
                <a:lnSpc>
                  <a:spcPts val="8800"/>
                </a:lnSpc>
              </a:pPr>
              <a:r>
                <a:rPr lang="en-US" sz="8000">
                  <a:solidFill>
                    <a:srgbClr val="000000"/>
                  </a:solidFill>
                  <a:latin typeface="Amatic SC Bold"/>
                </a:rPr>
                <a:t>ADDITIONAL RESOURCES</a:t>
              </a:r>
            </a:p>
          </p:txBody>
        </p:sp>
      </p:grpSp>
      <p:pic>
        <p:nvPicPr>
          <p:cNvPr id="15" name="Picture 23"/>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5977862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295478" y="4344405"/>
            <a:ext cx="4861392" cy="4560869"/>
          </a:xfrm>
          <a:prstGeom prst="rect">
            <a:avLst/>
          </a:prstGeom>
        </p:spPr>
      </p:pic>
      <p:pic>
        <p:nvPicPr>
          <p:cNvPr id="3" name="Picture 3"/>
          <p:cNvPicPr>
            <a:picLocks noChangeAspect="1"/>
          </p:cNvPicPr>
          <p:nvPr/>
        </p:nvPicPr>
        <p:blipFill>
          <a:blip r:embed="rId2"/>
          <a:srcRect/>
          <a:stretch>
            <a:fillRect/>
          </a:stretch>
        </p:blipFill>
        <p:spPr>
          <a:xfrm>
            <a:off x="6846693" y="4344405"/>
            <a:ext cx="4861392" cy="4560869"/>
          </a:xfrm>
          <a:prstGeom prst="rect">
            <a:avLst/>
          </a:prstGeom>
        </p:spPr>
      </p:pic>
      <p:pic>
        <p:nvPicPr>
          <p:cNvPr id="4" name="Picture 4"/>
          <p:cNvPicPr>
            <a:picLocks noChangeAspect="1"/>
          </p:cNvPicPr>
          <p:nvPr/>
        </p:nvPicPr>
        <p:blipFill>
          <a:blip r:embed="rId2"/>
          <a:srcRect/>
          <a:stretch>
            <a:fillRect/>
          </a:stretch>
        </p:blipFill>
        <p:spPr>
          <a:xfrm>
            <a:off x="12397908" y="4344405"/>
            <a:ext cx="4861392" cy="4560869"/>
          </a:xfrm>
          <a:prstGeom prst="rect">
            <a:avLst/>
          </a:prstGeom>
        </p:spPr>
      </p:pic>
      <p:grpSp>
        <p:nvGrpSpPr>
          <p:cNvPr id="5" name="Group 5"/>
          <p:cNvGrpSpPr/>
          <p:nvPr/>
        </p:nvGrpSpPr>
        <p:grpSpPr>
          <a:xfrm>
            <a:off x="2186912" y="5074734"/>
            <a:ext cx="3335805" cy="1891982"/>
            <a:chOff x="0" y="0"/>
            <a:chExt cx="4447740" cy="2522643"/>
          </a:xfrm>
        </p:grpSpPr>
        <p:sp>
          <p:nvSpPr>
            <p:cNvPr id="6" name="TextBox 6"/>
            <p:cNvSpPr txBox="1"/>
            <p:nvPr/>
          </p:nvSpPr>
          <p:spPr>
            <a:xfrm>
              <a:off x="0" y="-47625"/>
              <a:ext cx="4447740" cy="525145"/>
            </a:xfrm>
            <a:prstGeom prst="rect">
              <a:avLst/>
            </a:prstGeom>
          </p:spPr>
          <p:txBody>
            <a:bodyPr lIns="0" tIns="0" rIns="0" bIns="0" rtlCol="0" anchor="t">
              <a:spAutoFit/>
            </a:bodyPr>
            <a:lstStyle/>
            <a:p>
              <a:pPr marL="0" lvl="0" indent="0">
                <a:lnSpc>
                  <a:spcPts val="3359"/>
                </a:lnSpc>
                <a:spcBef>
                  <a:spcPct val="0"/>
                </a:spcBef>
              </a:pPr>
              <a:r>
                <a:rPr lang="en-US" sz="2400" u="none" spc="72">
                  <a:solidFill>
                    <a:srgbClr val="000000"/>
                  </a:solidFill>
                  <a:latin typeface="Muli Bold"/>
                </a:rPr>
                <a:t>Discussion Point</a:t>
              </a:r>
            </a:p>
          </p:txBody>
        </p:sp>
        <p:sp>
          <p:nvSpPr>
            <p:cNvPr id="7" name="TextBox 7"/>
            <p:cNvSpPr txBox="1"/>
            <p:nvPr/>
          </p:nvSpPr>
          <p:spPr>
            <a:xfrm>
              <a:off x="0" y="663152"/>
              <a:ext cx="4447740" cy="1859492"/>
            </a:xfrm>
            <a:prstGeom prst="rect">
              <a:avLst/>
            </a:prstGeom>
          </p:spPr>
          <p:txBody>
            <a:bodyPr lIns="0" tIns="0" rIns="0" bIns="0" rtlCol="0" anchor="t">
              <a:spAutoFit/>
            </a:bodyPr>
            <a:lstStyle/>
            <a:p>
              <a:pPr marL="0" lvl="0" indent="0">
                <a:lnSpc>
                  <a:spcPts val="2800"/>
                </a:lnSpc>
                <a:spcBef>
                  <a:spcPct val="0"/>
                </a:spcBef>
              </a:pPr>
              <a:r>
                <a:rPr lang="en-US" sz="2000" u="none">
                  <a:solidFill>
                    <a:srgbClr val="000000"/>
                  </a:solidFill>
                  <a:latin typeface="Muli Regular"/>
                </a:rPr>
                <a:t>Cap off a productive class with key summary points students can easily remember.</a:t>
              </a:r>
            </a:p>
          </p:txBody>
        </p:sp>
      </p:grpSp>
      <p:grpSp>
        <p:nvGrpSpPr>
          <p:cNvPr id="8" name="Group 8"/>
          <p:cNvGrpSpPr/>
          <p:nvPr/>
        </p:nvGrpSpPr>
        <p:grpSpPr>
          <a:xfrm>
            <a:off x="7738127" y="5074734"/>
            <a:ext cx="3335805" cy="1891982"/>
            <a:chOff x="0" y="0"/>
            <a:chExt cx="4447740" cy="2522643"/>
          </a:xfrm>
        </p:grpSpPr>
        <p:sp>
          <p:nvSpPr>
            <p:cNvPr id="9" name="TextBox 9"/>
            <p:cNvSpPr txBox="1"/>
            <p:nvPr/>
          </p:nvSpPr>
          <p:spPr>
            <a:xfrm>
              <a:off x="0" y="-47625"/>
              <a:ext cx="4447740" cy="525145"/>
            </a:xfrm>
            <a:prstGeom prst="rect">
              <a:avLst/>
            </a:prstGeom>
          </p:spPr>
          <p:txBody>
            <a:bodyPr lIns="0" tIns="0" rIns="0" bIns="0" rtlCol="0" anchor="t">
              <a:spAutoFit/>
            </a:bodyPr>
            <a:lstStyle/>
            <a:p>
              <a:pPr marL="0" lvl="0" indent="0">
                <a:lnSpc>
                  <a:spcPts val="3359"/>
                </a:lnSpc>
                <a:spcBef>
                  <a:spcPct val="0"/>
                </a:spcBef>
              </a:pPr>
              <a:r>
                <a:rPr lang="en-US" sz="2400" u="none" spc="72">
                  <a:solidFill>
                    <a:srgbClr val="000000"/>
                  </a:solidFill>
                  <a:latin typeface="Muli Bold"/>
                </a:rPr>
                <a:t>Discussion Point</a:t>
              </a:r>
            </a:p>
          </p:txBody>
        </p:sp>
        <p:sp>
          <p:nvSpPr>
            <p:cNvPr id="10" name="TextBox 10"/>
            <p:cNvSpPr txBox="1"/>
            <p:nvPr/>
          </p:nvSpPr>
          <p:spPr>
            <a:xfrm>
              <a:off x="0" y="663152"/>
              <a:ext cx="4447740" cy="1859492"/>
            </a:xfrm>
            <a:prstGeom prst="rect">
              <a:avLst/>
            </a:prstGeom>
          </p:spPr>
          <p:txBody>
            <a:bodyPr lIns="0" tIns="0" rIns="0" bIns="0" rtlCol="0" anchor="t">
              <a:spAutoFit/>
            </a:bodyPr>
            <a:lstStyle/>
            <a:p>
              <a:pPr marL="0" lvl="0" indent="0">
                <a:lnSpc>
                  <a:spcPts val="2800"/>
                </a:lnSpc>
                <a:spcBef>
                  <a:spcPct val="0"/>
                </a:spcBef>
              </a:pPr>
              <a:r>
                <a:rPr lang="en-US" sz="2000">
                  <a:solidFill>
                    <a:srgbClr val="000000"/>
                  </a:solidFill>
                  <a:latin typeface="Muli Regular"/>
                </a:rPr>
                <a:t>Y</a:t>
              </a:r>
              <a:r>
                <a:rPr lang="en-US" sz="2000" u="none">
                  <a:solidFill>
                    <a:srgbClr val="000000"/>
                  </a:solidFill>
                  <a:latin typeface="Muli Regular"/>
                </a:rPr>
                <a:t>ou can provide this for the class as a way of wrapping up everything you've discussed.</a:t>
              </a:r>
            </a:p>
          </p:txBody>
        </p:sp>
      </p:grpSp>
      <p:grpSp>
        <p:nvGrpSpPr>
          <p:cNvPr id="11" name="Group 11"/>
          <p:cNvGrpSpPr/>
          <p:nvPr/>
        </p:nvGrpSpPr>
        <p:grpSpPr>
          <a:xfrm>
            <a:off x="13289342" y="5074734"/>
            <a:ext cx="3335805" cy="1539557"/>
            <a:chOff x="0" y="0"/>
            <a:chExt cx="4447740" cy="2052743"/>
          </a:xfrm>
        </p:grpSpPr>
        <p:sp>
          <p:nvSpPr>
            <p:cNvPr id="12" name="TextBox 12"/>
            <p:cNvSpPr txBox="1"/>
            <p:nvPr/>
          </p:nvSpPr>
          <p:spPr>
            <a:xfrm>
              <a:off x="0" y="-47625"/>
              <a:ext cx="4447740" cy="525145"/>
            </a:xfrm>
            <a:prstGeom prst="rect">
              <a:avLst/>
            </a:prstGeom>
          </p:spPr>
          <p:txBody>
            <a:bodyPr lIns="0" tIns="0" rIns="0" bIns="0" rtlCol="0" anchor="t">
              <a:spAutoFit/>
            </a:bodyPr>
            <a:lstStyle/>
            <a:p>
              <a:pPr marL="0" lvl="0" indent="0">
                <a:lnSpc>
                  <a:spcPts val="3359"/>
                </a:lnSpc>
                <a:spcBef>
                  <a:spcPct val="0"/>
                </a:spcBef>
              </a:pPr>
              <a:r>
                <a:rPr lang="en-US" sz="2400" u="none" spc="72">
                  <a:solidFill>
                    <a:srgbClr val="000000"/>
                  </a:solidFill>
                  <a:latin typeface="Muli Bold"/>
                </a:rPr>
                <a:t>Discussion Point</a:t>
              </a:r>
            </a:p>
          </p:txBody>
        </p:sp>
        <p:sp>
          <p:nvSpPr>
            <p:cNvPr id="13" name="TextBox 13"/>
            <p:cNvSpPr txBox="1"/>
            <p:nvPr/>
          </p:nvSpPr>
          <p:spPr>
            <a:xfrm>
              <a:off x="0" y="663152"/>
              <a:ext cx="4447740" cy="1389592"/>
            </a:xfrm>
            <a:prstGeom prst="rect">
              <a:avLst/>
            </a:prstGeom>
          </p:spPr>
          <p:txBody>
            <a:bodyPr lIns="0" tIns="0" rIns="0" bIns="0" rtlCol="0" anchor="t">
              <a:spAutoFit/>
            </a:bodyPr>
            <a:lstStyle/>
            <a:p>
              <a:pPr marL="0" lvl="0" indent="0">
                <a:lnSpc>
                  <a:spcPts val="2800"/>
                </a:lnSpc>
                <a:spcBef>
                  <a:spcPct val="0"/>
                </a:spcBef>
              </a:pPr>
              <a:r>
                <a:rPr lang="en-US" sz="2000">
                  <a:solidFill>
                    <a:srgbClr val="000000"/>
                  </a:solidFill>
                  <a:latin typeface="Muli Regular"/>
                </a:rPr>
                <a:t>Recaps</a:t>
              </a:r>
              <a:r>
                <a:rPr lang="en-US" sz="2000" u="none">
                  <a:solidFill>
                    <a:srgbClr val="000000"/>
                  </a:solidFill>
                  <a:latin typeface="Muli Regular"/>
                </a:rPr>
                <a:t> can also be led by students for a more enriching experience.</a:t>
              </a:r>
            </a:p>
          </p:txBody>
        </p:sp>
      </p:grpSp>
      <p:grpSp>
        <p:nvGrpSpPr>
          <p:cNvPr id="14" name="Group 14"/>
          <p:cNvGrpSpPr/>
          <p:nvPr/>
        </p:nvGrpSpPr>
        <p:grpSpPr>
          <a:xfrm>
            <a:off x="7738127" y="5074734"/>
            <a:ext cx="3335805" cy="1891982"/>
            <a:chOff x="0" y="0"/>
            <a:chExt cx="4447740" cy="2522643"/>
          </a:xfrm>
        </p:grpSpPr>
        <p:sp>
          <p:nvSpPr>
            <p:cNvPr id="15" name="TextBox 15"/>
            <p:cNvSpPr txBox="1"/>
            <p:nvPr/>
          </p:nvSpPr>
          <p:spPr>
            <a:xfrm>
              <a:off x="0" y="-47625"/>
              <a:ext cx="4447740" cy="525145"/>
            </a:xfrm>
            <a:prstGeom prst="rect">
              <a:avLst/>
            </a:prstGeom>
          </p:spPr>
          <p:txBody>
            <a:bodyPr lIns="0" tIns="0" rIns="0" bIns="0" rtlCol="0" anchor="t">
              <a:spAutoFit/>
            </a:bodyPr>
            <a:lstStyle/>
            <a:p>
              <a:pPr marL="0" lvl="0" indent="0">
                <a:lnSpc>
                  <a:spcPts val="3359"/>
                </a:lnSpc>
                <a:spcBef>
                  <a:spcPct val="0"/>
                </a:spcBef>
              </a:pPr>
              <a:r>
                <a:rPr lang="en-US" sz="2400" u="none" spc="72">
                  <a:solidFill>
                    <a:srgbClr val="000000"/>
                  </a:solidFill>
                  <a:latin typeface="Muli Bold"/>
                </a:rPr>
                <a:t>Discussion Point</a:t>
              </a:r>
            </a:p>
          </p:txBody>
        </p:sp>
        <p:sp>
          <p:nvSpPr>
            <p:cNvPr id="16" name="TextBox 16"/>
            <p:cNvSpPr txBox="1"/>
            <p:nvPr/>
          </p:nvSpPr>
          <p:spPr>
            <a:xfrm>
              <a:off x="0" y="663152"/>
              <a:ext cx="4447740" cy="1859492"/>
            </a:xfrm>
            <a:prstGeom prst="rect">
              <a:avLst/>
            </a:prstGeom>
          </p:spPr>
          <p:txBody>
            <a:bodyPr lIns="0" tIns="0" rIns="0" bIns="0" rtlCol="0" anchor="t">
              <a:spAutoFit/>
            </a:bodyPr>
            <a:lstStyle/>
            <a:p>
              <a:pPr marL="0" lvl="0" indent="0">
                <a:lnSpc>
                  <a:spcPts val="2800"/>
                </a:lnSpc>
                <a:spcBef>
                  <a:spcPct val="0"/>
                </a:spcBef>
              </a:pPr>
              <a:r>
                <a:rPr lang="en-US" sz="2000">
                  <a:solidFill>
                    <a:srgbClr val="000000"/>
                  </a:solidFill>
                  <a:latin typeface="Muli Regular"/>
                </a:rPr>
                <a:t>Y</a:t>
              </a:r>
              <a:r>
                <a:rPr lang="en-US" sz="2000" u="none">
                  <a:solidFill>
                    <a:srgbClr val="000000"/>
                  </a:solidFill>
                  <a:latin typeface="Muli Regular"/>
                </a:rPr>
                <a:t>ou can provide this for the class as a way of wrapping up everything you've discussed.</a:t>
              </a:r>
            </a:p>
          </p:txBody>
        </p:sp>
      </p:grpSp>
      <p:grpSp>
        <p:nvGrpSpPr>
          <p:cNvPr id="17" name="Group 17"/>
          <p:cNvGrpSpPr/>
          <p:nvPr/>
        </p:nvGrpSpPr>
        <p:grpSpPr>
          <a:xfrm>
            <a:off x="7738127" y="5074734"/>
            <a:ext cx="3335805" cy="1891982"/>
            <a:chOff x="0" y="0"/>
            <a:chExt cx="4447740" cy="2522643"/>
          </a:xfrm>
        </p:grpSpPr>
        <p:sp>
          <p:nvSpPr>
            <p:cNvPr id="18" name="TextBox 18"/>
            <p:cNvSpPr txBox="1"/>
            <p:nvPr/>
          </p:nvSpPr>
          <p:spPr>
            <a:xfrm>
              <a:off x="0" y="-47625"/>
              <a:ext cx="4447740" cy="525145"/>
            </a:xfrm>
            <a:prstGeom prst="rect">
              <a:avLst/>
            </a:prstGeom>
          </p:spPr>
          <p:txBody>
            <a:bodyPr lIns="0" tIns="0" rIns="0" bIns="0" rtlCol="0" anchor="t">
              <a:spAutoFit/>
            </a:bodyPr>
            <a:lstStyle/>
            <a:p>
              <a:pPr marL="0" lvl="0" indent="0">
                <a:lnSpc>
                  <a:spcPts val="3359"/>
                </a:lnSpc>
                <a:spcBef>
                  <a:spcPct val="0"/>
                </a:spcBef>
              </a:pPr>
              <a:r>
                <a:rPr lang="en-US" sz="2400" u="none" spc="72">
                  <a:solidFill>
                    <a:srgbClr val="000000"/>
                  </a:solidFill>
                  <a:latin typeface="Muli Bold"/>
                </a:rPr>
                <a:t>Discussion Point</a:t>
              </a:r>
            </a:p>
          </p:txBody>
        </p:sp>
        <p:sp>
          <p:nvSpPr>
            <p:cNvPr id="19" name="TextBox 19"/>
            <p:cNvSpPr txBox="1"/>
            <p:nvPr/>
          </p:nvSpPr>
          <p:spPr>
            <a:xfrm>
              <a:off x="0" y="663152"/>
              <a:ext cx="4447740" cy="1859492"/>
            </a:xfrm>
            <a:prstGeom prst="rect">
              <a:avLst/>
            </a:prstGeom>
          </p:spPr>
          <p:txBody>
            <a:bodyPr lIns="0" tIns="0" rIns="0" bIns="0" rtlCol="0" anchor="t">
              <a:spAutoFit/>
            </a:bodyPr>
            <a:lstStyle/>
            <a:p>
              <a:pPr marL="0" lvl="0" indent="0">
                <a:lnSpc>
                  <a:spcPts val="2800"/>
                </a:lnSpc>
                <a:spcBef>
                  <a:spcPct val="0"/>
                </a:spcBef>
              </a:pPr>
              <a:r>
                <a:rPr lang="en-US" sz="2000">
                  <a:solidFill>
                    <a:srgbClr val="000000"/>
                  </a:solidFill>
                  <a:latin typeface="Muli Regular"/>
                </a:rPr>
                <a:t>Y</a:t>
              </a:r>
              <a:r>
                <a:rPr lang="en-US" sz="2000" u="none">
                  <a:solidFill>
                    <a:srgbClr val="000000"/>
                  </a:solidFill>
                  <a:latin typeface="Muli Regular"/>
                </a:rPr>
                <a:t>ou can provide this for the class as a way of wrapping up everything you've discussed.</a:t>
              </a:r>
            </a:p>
          </p:txBody>
        </p:sp>
      </p:grpSp>
      <p:grpSp>
        <p:nvGrpSpPr>
          <p:cNvPr id="20" name="Group 20"/>
          <p:cNvGrpSpPr/>
          <p:nvPr/>
        </p:nvGrpSpPr>
        <p:grpSpPr>
          <a:xfrm>
            <a:off x="1028700" y="4132512"/>
            <a:ext cx="1158212" cy="1258207"/>
            <a:chOff x="0" y="0"/>
            <a:chExt cx="1544282" cy="1677609"/>
          </a:xfrm>
        </p:grpSpPr>
        <p:pic>
          <p:nvPicPr>
            <p:cNvPr id="21" name="Picture 21"/>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rot="5902287">
              <a:off x="22929" y="168600"/>
              <a:ext cx="1498424" cy="1340409"/>
            </a:xfrm>
            <a:prstGeom prst="rect">
              <a:avLst/>
            </a:prstGeom>
          </p:spPr>
        </p:pic>
        <p:pic>
          <p:nvPicPr>
            <p:cNvPr id="22" name="Picture 22"/>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rot="489684">
              <a:off x="249959" y="276757"/>
              <a:ext cx="917365" cy="1124095"/>
            </a:xfrm>
            <a:prstGeom prst="rect">
              <a:avLst/>
            </a:prstGeom>
          </p:spPr>
        </p:pic>
      </p:grpSp>
      <p:grpSp>
        <p:nvGrpSpPr>
          <p:cNvPr id="23" name="Group 23"/>
          <p:cNvGrpSpPr/>
          <p:nvPr/>
        </p:nvGrpSpPr>
        <p:grpSpPr>
          <a:xfrm>
            <a:off x="6579915" y="4132512"/>
            <a:ext cx="1158212" cy="1258207"/>
            <a:chOff x="0" y="0"/>
            <a:chExt cx="1544282" cy="1677609"/>
          </a:xfrm>
        </p:grpSpPr>
        <p:pic>
          <p:nvPicPr>
            <p:cNvPr id="24" name="Picture 24"/>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rot="5902287">
              <a:off x="22929" y="168600"/>
              <a:ext cx="1498424" cy="1340409"/>
            </a:xfrm>
            <a:prstGeom prst="rect">
              <a:avLst/>
            </a:prstGeom>
          </p:spPr>
        </p:pic>
        <p:pic>
          <p:nvPicPr>
            <p:cNvPr id="25" name="Picture 25"/>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rot="489684">
              <a:off x="249959" y="276757"/>
              <a:ext cx="917365" cy="1124095"/>
            </a:xfrm>
            <a:prstGeom prst="rect">
              <a:avLst/>
            </a:prstGeom>
          </p:spPr>
        </p:pic>
      </p:grpSp>
      <p:grpSp>
        <p:nvGrpSpPr>
          <p:cNvPr id="26" name="Group 26"/>
          <p:cNvGrpSpPr/>
          <p:nvPr/>
        </p:nvGrpSpPr>
        <p:grpSpPr>
          <a:xfrm>
            <a:off x="12131130" y="4132512"/>
            <a:ext cx="1158212" cy="1258207"/>
            <a:chOff x="0" y="0"/>
            <a:chExt cx="1544282" cy="1677609"/>
          </a:xfrm>
        </p:grpSpPr>
        <p:pic>
          <p:nvPicPr>
            <p:cNvPr id="27" name="Picture 27"/>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rot="5902287">
              <a:off x="22929" y="168600"/>
              <a:ext cx="1498424" cy="1340409"/>
            </a:xfrm>
            <a:prstGeom prst="rect">
              <a:avLst/>
            </a:prstGeom>
          </p:spPr>
        </p:pic>
        <p:pic>
          <p:nvPicPr>
            <p:cNvPr id="28" name="Picture 28"/>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rot="489684">
              <a:off x="249959" y="276757"/>
              <a:ext cx="917365" cy="1124095"/>
            </a:xfrm>
            <a:prstGeom prst="rect">
              <a:avLst/>
            </a:prstGeom>
          </p:spPr>
        </p:pic>
      </p:grpSp>
      <p:pic>
        <p:nvPicPr>
          <p:cNvPr id="29" name="Picture 29"/>
          <p:cNvPicPr>
            <a:picLocks noChangeAspect="1"/>
          </p:cNvPicPr>
          <p:nvPr/>
        </p:nvPicPr>
        <p:blipFill>
          <a:blip r:embed="rId5"/>
          <a:srcRect/>
          <a:stretch>
            <a:fillRect/>
          </a:stretch>
        </p:blipFill>
        <p:spPr>
          <a:xfrm rot="262007">
            <a:off x="4863159" y="1101890"/>
            <a:ext cx="8561682" cy="2708605"/>
          </a:xfrm>
          <a:prstGeom prst="rect">
            <a:avLst/>
          </a:prstGeom>
        </p:spPr>
      </p:pic>
      <p:sp>
        <p:nvSpPr>
          <p:cNvPr id="30" name="TextBox 30"/>
          <p:cNvSpPr txBox="1"/>
          <p:nvPr/>
        </p:nvSpPr>
        <p:spPr>
          <a:xfrm>
            <a:off x="5380262" y="1096022"/>
            <a:ext cx="7527476" cy="2453640"/>
          </a:xfrm>
          <a:prstGeom prst="rect">
            <a:avLst/>
          </a:prstGeom>
        </p:spPr>
        <p:txBody>
          <a:bodyPr lIns="0" tIns="0" rIns="0" bIns="0" rtlCol="0" anchor="t">
            <a:spAutoFit/>
          </a:bodyPr>
          <a:lstStyle/>
          <a:p>
            <a:pPr algn="ctr">
              <a:lnSpc>
                <a:spcPts val="20160"/>
              </a:lnSpc>
              <a:spcBef>
                <a:spcPct val="0"/>
              </a:spcBef>
            </a:pPr>
            <a:r>
              <a:rPr lang="en-US" sz="14400">
                <a:solidFill>
                  <a:srgbClr val="000000"/>
                </a:solidFill>
                <a:latin typeface="Amatic SC Bold"/>
              </a:rPr>
              <a:t>CLASS RECAP</a:t>
            </a:r>
          </a:p>
        </p:txBody>
      </p:sp>
      <p:pic>
        <p:nvPicPr>
          <p:cNvPr id="31" name="Picture 31"/>
          <p:cNvPicPr>
            <a:picLocks noChangeAspect="1"/>
          </p:cNvPicPr>
          <p:nvPr/>
        </p:nvPicPr>
        <p:blipFill>
          <a:blip r:embed="rId6"/>
          <a:srcRect/>
          <a:stretch>
            <a:fillRect/>
          </a:stretch>
        </p:blipFill>
        <p:spPr>
          <a:xfrm rot="1437957">
            <a:off x="4008767" y="1449399"/>
            <a:ext cx="1321100" cy="1136146"/>
          </a:xfrm>
          <a:prstGeom prst="rect">
            <a:avLst/>
          </a:prstGeom>
        </p:spPr>
      </p:pic>
      <p:pic>
        <p:nvPicPr>
          <p:cNvPr id="32" name="Picture 32"/>
          <p:cNvPicPr>
            <a:picLocks noChangeAspect="1"/>
          </p:cNvPicPr>
          <p:nvPr/>
        </p:nvPicPr>
        <p:blipFill>
          <a:blip r:embed="rId7"/>
          <a:srcRect/>
          <a:stretch>
            <a:fillRect/>
          </a:stretch>
        </p:blipFill>
        <p:spPr>
          <a:xfrm rot="10359667">
            <a:off x="12974891" y="2535916"/>
            <a:ext cx="1321100" cy="1136146"/>
          </a:xfrm>
          <a:prstGeom prst="rect">
            <a:avLst/>
          </a:prstGeom>
        </p:spPr>
      </p:pic>
      <p:pic>
        <p:nvPicPr>
          <p:cNvPr id="33" name="Picture 23"/>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9304171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043113" y="3127571"/>
            <a:ext cx="5829300" cy="4031859"/>
            <a:chOff x="0" y="0"/>
            <a:chExt cx="7772400" cy="5375812"/>
          </a:xfrm>
        </p:grpSpPr>
        <p:sp>
          <p:nvSpPr>
            <p:cNvPr id="3" name="TextBox 3"/>
            <p:cNvSpPr txBox="1"/>
            <p:nvPr/>
          </p:nvSpPr>
          <p:spPr>
            <a:xfrm>
              <a:off x="0" y="-266700"/>
              <a:ext cx="7772400" cy="3182620"/>
            </a:xfrm>
            <a:prstGeom prst="rect">
              <a:avLst/>
            </a:prstGeom>
          </p:spPr>
          <p:txBody>
            <a:bodyPr lIns="0" tIns="0" rIns="0" bIns="0" rtlCol="0" anchor="t">
              <a:spAutoFit/>
            </a:bodyPr>
            <a:lstStyle/>
            <a:p>
              <a:pPr marL="0" lvl="0" indent="0">
                <a:lnSpc>
                  <a:spcPts val="20160"/>
                </a:lnSpc>
                <a:spcBef>
                  <a:spcPct val="0"/>
                </a:spcBef>
              </a:pPr>
              <a:r>
                <a:rPr lang="en-US" sz="14400" u="none">
                  <a:solidFill>
                    <a:srgbClr val="000000"/>
                  </a:solidFill>
                  <a:latin typeface="Amatic SC Bold"/>
                </a:rPr>
                <a:t>HOMEWORK</a:t>
              </a:r>
            </a:p>
          </p:txBody>
        </p:sp>
        <p:sp>
          <p:nvSpPr>
            <p:cNvPr id="4" name="TextBox 4"/>
            <p:cNvSpPr txBox="1"/>
            <p:nvPr/>
          </p:nvSpPr>
          <p:spPr>
            <a:xfrm>
              <a:off x="0" y="3733067"/>
              <a:ext cx="7772400" cy="1642745"/>
            </a:xfrm>
            <a:prstGeom prst="rect">
              <a:avLst/>
            </a:prstGeom>
          </p:spPr>
          <p:txBody>
            <a:bodyPr lIns="0" tIns="0" rIns="0" bIns="0" rtlCol="0" anchor="t">
              <a:spAutoFit/>
            </a:bodyPr>
            <a:lstStyle/>
            <a:p>
              <a:pPr>
                <a:lnSpc>
                  <a:spcPts val="3359"/>
                </a:lnSpc>
                <a:spcBef>
                  <a:spcPct val="0"/>
                </a:spcBef>
              </a:pPr>
              <a:r>
                <a:rPr lang="en-US" sz="2400">
                  <a:solidFill>
                    <a:srgbClr val="000000"/>
                  </a:solidFill>
                  <a:latin typeface="Muli Regular"/>
                </a:rPr>
                <a:t>Add instructions or guidelines here. You can also put additional details on when and how to submit.</a:t>
              </a:r>
            </a:p>
          </p:txBody>
        </p:sp>
      </p:grpSp>
      <p:pic>
        <p:nvPicPr>
          <p:cNvPr id="5" name="Picture 5"/>
          <p:cNvPicPr>
            <a:picLocks noChangeAspect="1"/>
          </p:cNvPicPr>
          <p:nvPr/>
        </p:nvPicPr>
        <p:blipFill>
          <a:blip r:embed="rId2"/>
          <a:srcRect/>
          <a:stretch>
            <a:fillRect/>
          </a:stretch>
        </p:blipFill>
        <p:spPr>
          <a:xfrm rot="-5400000">
            <a:off x="9598811" y="1888904"/>
            <a:ext cx="6938093" cy="6509193"/>
          </a:xfrm>
          <a:prstGeom prst="rect">
            <a:avLst/>
          </a:prstGeom>
        </p:spPr>
      </p:pic>
      <p:pic>
        <p:nvPicPr>
          <p:cNvPr id="6" name="Picture 6"/>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rot="5902287">
            <a:off x="8285642" y="1077931"/>
            <a:ext cx="1333688" cy="1193045"/>
          </a:xfrm>
          <a:prstGeom prst="rect">
            <a:avLst/>
          </a:prstGeom>
        </p:spPr>
      </p:pic>
      <p:pic>
        <p:nvPicPr>
          <p:cNvPr id="7" name="Picture 7"/>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rot="917131">
            <a:off x="8693288" y="1251576"/>
            <a:ext cx="518396" cy="845755"/>
          </a:xfrm>
          <a:prstGeom prst="rect">
            <a:avLst/>
          </a:prstGeom>
        </p:spPr>
      </p:pic>
      <p:grpSp>
        <p:nvGrpSpPr>
          <p:cNvPr id="8" name="Group 8"/>
          <p:cNvGrpSpPr>
            <a:grpSpLocks noChangeAspect="1"/>
          </p:cNvGrpSpPr>
          <p:nvPr/>
        </p:nvGrpSpPr>
        <p:grpSpPr>
          <a:xfrm>
            <a:off x="10230406" y="2371723"/>
            <a:ext cx="5674903" cy="5543553"/>
            <a:chOff x="0" y="0"/>
            <a:chExt cx="4828540" cy="4716780"/>
          </a:xfrm>
        </p:grpSpPr>
        <p:sp>
          <p:nvSpPr>
            <p:cNvPr id="9" name="Freeform 9"/>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blipFill>
              <a:blip r:embed="rId5" cstate="screen">
                <a:extLst>
                  <a:ext uri="{28A0092B-C50C-407E-A947-70E740481C1C}">
                    <a14:useLocalDpi xmlns:a14="http://schemas.microsoft.com/office/drawing/2010/main"/>
                  </a:ext>
                </a:extLst>
              </a:blip>
              <a:stretch>
                <a:fillRect t="26"/>
              </a:stretch>
            </a:blipFill>
          </p:spPr>
        </p:sp>
      </p:grpSp>
      <p:pic>
        <p:nvPicPr>
          <p:cNvPr id="10" name="Picture 10"/>
          <p:cNvPicPr>
            <a:picLocks noChangeAspect="1"/>
          </p:cNvPicPr>
          <p:nvPr/>
        </p:nvPicPr>
        <p:blipFill>
          <a:blip r:embed="rId6"/>
          <a:srcRect/>
          <a:stretch>
            <a:fillRect/>
          </a:stretch>
        </p:blipFill>
        <p:spPr>
          <a:xfrm rot="262007">
            <a:off x="-827416" y="8685343"/>
            <a:ext cx="20474267" cy="6477314"/>
          </a:xfrm>
          <a:prstGeom prst="rect">
            <a:avLst/>
          </a:prstGeom>
        </p:spPr>
      </p:pic>
      <p:pic>
        <p:nvPicPr>
          <p:cNvPr id="11" name="Picture 23"/>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455147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8481905" y="7911358"/>
            <a:ext cx="1324190" cy="1324190"/>
          </a:xfrm>
          <a:prstGeom prst="rect">
            <a:avLst/>
          </a:prstGeom>
        </p:spPr>
      </p:pic>
      <p:pic>
        <p:nvPicPr>
          <p:cNvPr id="3" name="Picture 3"/>
          <p:cNvPicPr>
            <a:picLocks noChangeAspect="1"/>
          </p:cNvPicPr>
          <p:nvPr/>
        </p:nvPicPr>
        <p:blipFill>
          <a:blip r:embed="rId3"/>
          <a:srcRect/>
          <a:stretch>
            <a:fillRect/>
          </a:stretch>
        </p:blipFill>
        <p:spPr>
          <a:xfrm>
            <a:off x="8500627" y="6190693"/>
            <a:ext cx="1324190" cy="1324190"/>
          </a:xfrm>
          <a:prstGeom prst="rect">
            <a:avLst/>
          </a:prstGeom>
        </p:spPr>
      </p:pic>
      <p:pic>
        <p:nvPicPr>
          <p:cNvPr id="4" name="Picture 4"/>
          <p:cNvPicPr>
            <a:picLocks noChangeAspect="1"/>
          </p:cNvPicPr>
          <p:nvPr/>
        </p:nvPicPr>
        <p:blipFill>
          <a:blip r:embed="rId4"/>
          <a:srcRect/>
          <a:stretch>
            <a:fillRect/>
          </a:stretch>
        </p:blipFill>
        <p:spPr>
          <a:xfrm>
            <a:off x="8481905" y="4470029"/>
            <a:ext cx="1324190" cy="1324190"/>
          </a:xfrm>
          <a:prstGeom prst="rect">
            <a:avLst/>
          </a:prstGeom>
        </p:spPr>
      </p:pic>
      <p:pic>
        <p:nvPicPr>
          <p:cNvPr id="5" name="Picture 5"/>
          <p:cNvPicPr>
            <a:picLocks noChangeAspect="1"/>
          </p:cNvPicPr>
          <p:nvPr/>
        </p:nvPicPr>
        <p:blipFill>
          <a:blip r:embed="rId5"/>
          <a:srcRect/>
          <a:stretch>
            <a:fillRect/>
          </a:stretch>
        </p:blipFill>
        <p:spPr>
          <a:xfrm>
            <a:off x="8481905" y="2749364"/>
            <a:ext cx="1324190" cy="1324190"/>
          </a:xfrm>
          <a:prstGeom prst="rect">
            <a:avLst/>
          </a:prstGeom>
        </p:spPr>
      </p:pic>
      <p:pic>
        <p:nvPicPr>
          <p:cNvPr id="6" name="Picture 6"/>
          <p:cNvPicPr>
            <a:picLocks noChangeAspect="1"/>
          </p:cNvPicPr>
          <p:nvPr/>
        </p:nvPicPr>
        <p:blipFill>
          <a:blip r:embed="rId6"/>
          <a:srcRect/>
          <a:stretch>
            <a:fillRect/>
          </a:stretch>
        </p:blipFill>
        <p:spPr>
          <a:xfrm>
            <a:off x="8500627" y="1028700"/>
            <a:ext cx="1324190" cy="1324190"/>
          </a:xfrm>
          <a:prstGeom prst="rect">
            <a:avLst/>
          </a:prstGeom>
        </p:spPr>
      </p:pic>
      <p:pic>
        <p:nvPicPr>
          <p:cNvPr id="7" name="Picture 7"/>
          <p:cNvPicPr>
            <a:picLocks noChangeAspect="1"/>
          </p:cNvPicPr>
          <p:nvPr/>
        </p:nvPicPr>
        <p:blipFill>
          <a:blip r:embed="rId7"/>
          <a:srcRect/>
          <a:stretch>
            <a:fillRect/>
          </a:stretch>
        </p:blipFill>
        <p:spPr>
          <a:xfrm>
            <a:off x="10359248" y="7911358"/>
            <a:ext cx="1324190" cy="1324190"/>
          </a:xfrm>
          <a:prstGeom prst="rect">
            <a:avLst/>
          </a:prstGeom>
        </p:spPr>
      </p:pic>
      <p:pic>
        <p:nvPicPr>
          <p:cNvPr id="8" name="Picture 8"/>
          <p:cNvPicPr>
            <a:picLocks noChangeAspect="1"/>
          </p:cNvPicPr>
          <p:nvPr/>
        </p:nvPicPr>
        <p:blipFill>
          <a:blip r:embed="rId8"/>
          <a:srcRect/>
          <a:stretch>
            <a:fillRect/>
          </a:stretch>
        </p:blipFill>
        <p:spPr>
          <a:xfrm>
            <a:off x="10359248" y="6190693"/>
            <a:ext cx="1324190" cy="1324190"/>
          </a:xfrm>
          <a:prstGeom prst="rect">
            <a:avLst/>
          </a:prstGeom>
        </p:spPr>
      </p:pic>
      <p:pic>
        <p:nvPicPr>
          <p:cNvPr id="9" name="Picture 9"/>
          <p:cNvPicPr>
            <a:picLocks noChangeAspect="1"/>
          </p:cNvPicPr>
          <p:nvPr/>
        </p:nvPicPr>
        <p:blipFill>
          <a:blip r:embed="rId9"/>
          <a:srcRect/>
          <a:stretch>
            <a:fillRect/>
          </a:stretch>
        </p:blipFill>
        <p:spPr>
          <a:xfrm>
            <a:off x="10359248" y="4470029"/>
            <a:ext cx="1324190" cy="1324190"/>
          </a:xfrm>
          <a:prstGeom prst="rect">
            <a:avLst/>
          </a:prstGeom>
        </p:spPr>
      </p:pic>
      <p:pic>
        <p:nvPicPr>
          <p:cNvPr id="10" name="Picture 10"/>
          <p:cNvPicPr>
            <a:picLocks noChangeAspect="1"/>
          </p:cNvPicPr>
          <p:nvPr/>
        </p:nvPicPr>
        <p:blipFill>
          <a:blip r:embed="rId10"/>
          <a:srcRect/>
          <a:stretch>
            <a:fillRect/>
          </a:stretch>
        </p:blipFill>
        <p:spPr>
          <a:xfrm>
            <a:off x="10359248" y="2749364"/>
            <a:ext cx="1324190" cy="1324190"/>
          </a:xfrm>
          <a:prstGeom prst="rect">
            <a:avLst/>
          </a:prstGeom>
        </p:spPr>
      </p:pic>
      <p:pic>
        <p:nvPicPr>
          <p:cNvPr id="11" name="Picture 11"/>
          <p:cNvPicPr>
            <a:picLocks noChangeAspect="1"/>
          </p:cNvPicPr>
          <p:nvPr/>
        </p:nvPicPr>
        <p:blipFill>
          <a:blip r:embed="rId11"/>
          <a:srcRect/>
          <a:stretch>
            <a:fillRect/>
          </a:stretch>
        </p:blipFill>
        <p:spPr>
          <a:xfrm>
            <a:off x="10359248" y="1028700"/>
            <a:ext cx="1324190" cy="1324190"/>
          </a:xfrm>
          <a:prstGeom prst="rect">
            <a:avLst/>
          </a:prstGeom>
        </p:spPr>
      </p:pic>
      <p:pic>
        <p:nvPicPr>
          <p:cNvPr id="12" name="Picture 12"/>
          <p:cNvPicPr>
            <a:picLocks noChangeAspect="1"/>
          </p:cNvPicPr>
          <p:nvPr/>
        </p:nvPicPr>
        <p:blipFill>
          <a:blip r:embed="rId12"/>
          <a:srcRect/>
          <a:stretch>
            <a:fillRect/>
          </a:stretch>
        </p:blipFill>
        <p:spPr>
          <a:xfrm>
            <a:off x="12217869" y="7911358"/>
            <a:ext cx="1324190" cy="1324190"/>
          </a:xfrm>
          <a:prstGeom prst="rect">
            <a:avLst/>
          </a:prstGeom>
        </p:spPr>
      </p:pic>
      <p:pic>
        <p:nvPicPr>
          <p:cNvPr id="13" name="Picture 13"/>
          <p:cNvPicPr>
            <a:picLocks noChangeAspect="1"/>
          </p:cNvPicPr>
          <p:nvPr/>
        </p:nvPicPr>
        <p:blipFill>
          <a:blip r:embed="rId13"/>
          <a:srcRect/>
          <a:stretch>
            <a:fillRect/>
          </a:stretch>
        </p:blipFill>
        <p:spPr>
          <a:xfrm>
            <a:off x="12099627" y="6190693"/>
            <a:ext cx="1324190" cy="1324190"/>
          </a:xfrm>
          <a:prstGeom prst="rect">
            <a:avLst/>
          </a:prstGeom>
        </p:spPr>
      </p:pic>
      <p:pic>
        <p:nvPicPr>
          <p:cNvPr id="14" name="Picture 14"/>
          <p:cNvPicPr>
            <a:picLocks noChangeAspect="1"/>
          </p:cNvPicPr>
          <p:nvPr/>
        </p:nvPicPr>
        <p:blipFill>
          <a:blip r:embed="rId14"/>
          <a:srcRect/>
          <a:stretch>
            <a:fillRect/>
          </a:stretch>
        </p:blipFill>
        <p:spPr>
          <a:xfrm>
            <a:off x="12217869" y="4470029"/>
            <a:ext cx="1324190" cy="1324190"/>
          </a:xfrm>
          <a:prstGeom prst="rect">
            <a:avLst/>
          </a:prstGeom>
        </p:spPr>
      </p:pic>
      <p:pic>
        <p:nvPicPr>
          <p:cNvPr id="15" name="Picture 15"/>
          <p:cNvPicPr>
            <a:picLocks noChangeAspect="1"/>
          </p:cNvPicPr>
          <p:nvPr/>
        </p:nvPicPr>
        <p:blipFill>
          <a:blip r:embed="rId15"/>
          <a:srcRect/>
          <a:stretch>
            <a:fillRect/>
          </a:stretch>
        </p:blipFill>
        <p:spPr>
          <a:xfrm>
            <a:off x="12217869" y="2749364"/>
            <a:ext cx="1324190" cy="1324190"/>
          </a:xfrm>
          <a:prstGeom prst="rect">
            <a:avLst/>
          </a:prstGeom>
        </p:spPr>
      </p:pic>
      <p:pic>
        <p:nvPicPr>
          <p:cNvPr id="16" name="Picture 16"/>
          <p:cNvPicPr>
            <a:picLocks noChangeAspect="1"/>
          </p:cNvPicPr>
          <p:nvPr/>
        </p:nvPicPr>
        <p:blipFill>
          <a:blip r:embed="rId16"/>
          <a:srcRect/>
          <a:stretch>
            <a:fillRect/>
          </a:stretch>
        </p:blipFill>
        <p:spPr>
          <a:xfrm>
            <a:off x="12217869" y="1028700"/>
            <a:ext cx="1324190" cy="1324190"/>
          </a:xfrm>
          <a:prstGeom prst="rect">
            <a:avLst/>
          </a:prstGeom>
        </p:spPr>
      </p:pic>
      <p:pic>
        <p:nvPicPr>
          <p:cNvPr id="17" name="Picture 17"/>
          <p:cNvPicPr>
            <a:picLocks noChangeAspect="1"/>
          </p:cNvPicPr>
          <p:nvPr/>
        </p:nvPicPr>
        <p:blipFill>
          <a:blip r:embed="rId17"/>
          <a:srcRect/>
          <a:stretch>
            <a:fillRect/>
          </a:stretch>
        </p:blipFill>
        <p:spPr>
          <a:xfrm>
            <a:off x="14076490" y="7911358"/>
            <a:ext cx="1324190" cy="1324190"/>
          </a:xfrm>
          <a:prstGeom prst="rect">
            <a:avLst/>
          </a:prstGeom>
        </p:spPr>
      </p:pic>
      <p:pic>
        <p:nvPicPr>
          <p:cNvPr id="18" name="Picture 18"/>
          <p:cNvPicPr>
            <a:picLocks noChangeAspect="1"/>
          </p:cNvPicPr>
          <p:nvPr/>
        </p:nvPicPr>
        <p:blipFill>
          <a:blip r:embed="rId18"/>
          <a:srcRect/>
          <a:stretch>
            <a:fillRect/>
          </a:stretch>
        </p:blipFill>
        <p:spPr>
          <a:xfrm>
            <a:off x="14076490" y="6190693"/>
            <a:ext cx="1324190" cy="1324190"/>
          </a:xfrm>
          <a:prstGeom prst="rect">
            <a:avLst/>
          </a:prstGeom>
        </p:spPr>
      </p:pic>
      <p:pic>
        <p:nvPicPr>
          <p:cNvPr id="19" name="Picture 19"/>
          <p:cNvPicPr>
            <a:picLocks noChangeAspect="1"/>
          </p:cNvPicPr>
          <p:nvPr/>
        </p:nvPicPr>
        <p:blipFill>
          <a:blip r:embed="rId19"/>
          <a:srcRect/>
          <a:stretch>
            <a:fillRect/>
          </a:stretch>
        </p:blipFill>
        <p:spPr>
          <a:xfrm>
            <a:off x="14076490" y="4470029"/>
            <a:ext cx="1324190" cy="1324190"/>
          </a:xfrm>
          <a:prstGeom prst="rect">
            <a:avLst/>
          </a:prstGeom>
        </p:spPr>
      </p:pic>
      <p:pic>
        <p:nvPicPr>
          <p:cNvPr id="20" name="Picture 20"/>
          <p:cNvPicPr>
            <a:picLocks noChangeAspect="1"/>
          </p:cNvPicPr>
          <p:nvPr/>
        </p:nvPicPr>
        <p:blipFill>
          <a:blip r:embed="rId20"/>
          <a:srcRect/>
          <a:stretch>
            <a:fillRect/>
          </a:stretch>
        </p:blipFill>
        <p:spPr>
          <a:xfrm>
            <a:off x="14076490" y="2749364"/>
            <a:ext cx="1324190" cy="1324190"/>
          </a:xfrm>
          <a:prstGeom prst="rect">
            <a:avLst/>
          </a:prstGeom>
        </p:spPr>
      </p:pic>
      <p:pic>
        <p:nvPicPr>
          <p:cNvPr id="21" name="Picture 21"/>
          <p:cNvPicPr>
            <a:picLocks noChangeAspect="1"/>
          </p:cNvPicPr>
          <p:nvPr/>
        </p:nvPicPr>
        <p:blipFill>
          <a:blip r:embed="rId21"/>
          <a:srcRect/>
          <a:stretch>
            <a:fillRect/>
          </a:stretch>
        </p:blipFill>
        <p:spPr>
          <a:xfrm>
            <a:off x="14076490" y="1028700"/>
            <a:ext cx="1324190" cy="1324190"/>
          </a:xfrm>
          <a:prstGeom prst="rect">
            <a:avLst/>
          </a:prstGeom>
        </p:spPr>
      </p:pic>
      <p:pic>
        <p:nvPicPr>
          <p:cNvPr id="22" name="Picture 22"/>
          <p:cNvPicPr>
            <a:picLocks noChangeAspect="1"/>
          </p:cNvPicPr>
          <p:nvPr/>
        </p:nvPicPr>
        <p:blipFill>
          <a:blip r:embed="rId22"/>
          <a:srcRect/>
          <a:stretch>
            <a:fillRect/>
          </a:stretch>
        </p:blipFill>
        <p:spPr>
          <a:xfrm>
            <a:off x="15935110" y="7911358"/>
            <a:ext cx="1324190" cy="1324190"/>
          </a:xfrm>
          <a:prstGeom prst="rect">
            <a:avLst/>
          </a:prstGeom>
        </p:spPr>
      </p:pic>
      <p:pic>
        <p:nvPicPr>
          <p:cNvPr id="23" name="Picture 23"/>
          <p:cNvPicPr>
            <a:picLocks noChangeAspect="1"/>
          </p:cNvPicPr>
          <p:nvPr/>
        </p:nvPicPr>
        <p:blipFill>
          <a:blip r:embed="rId23"/>
          <a:srcRect/>
          <a:stretch>
            <a:fillRect/>
          </a:stretch>
        </p:blipFill>
        <p:spPr>
          <a:xfrm>
            <a:off x="15935110" y="6190693"/>
            <a:ext cx="1324190" cy="1324190"/>
          </a:xfrm>
          <a:prstGeom prst="rect">
            <a:avLst/>
          </a:prstGeom>
        </p:spPr>
      </p:pic>
      <p:pic>
        <p:nvPicPr>
          <p:cNvPr id="24" name="Picture 24"/>
          <p:cNvPicPr>
            <a:picLocks noChangeAspect="1"/>
          </p:cNvPicPr>
          <p:nvPr/>
        </p:nvPicPr>
        <p:blipFill>
          <a:blip r:embed="rId24"/>
          <a:srcRect/>
          <a:stretch>
            <a:fillRect/>
          </a:stretch>
        </p:blipFill>
        <p:spPr>
          <a:xfrm>
            <a:off x="15935110" y="4470029"/>
            <a:ext cx="1324190" cy="1324190"/>
          </a:xfrm>
          <a:prstGeom prst="rect">
            <a:avLst/>
          </a:prstGeom>
        </p:spPr>
      </p:pic>
      <p:pic>
        <p:nvPicPr>
          <p:cNvPr id="25" name="Picture 25"/>
          <p:cNvPicPr>
            <a:picLocks noChangeAspect="1"/>
          </p:cNvPicPr>
          <p:nvPr/>
        </p:nvPicPr>
        <p:blipFill>
          <a:blip r:embed="rId25"/>
          <a:srcRect/>
          <a:stretch>
            <a:fillRect/>
          </a:stretch>
        </p:blipFill>
        <p:spPr>
          <a:xfrm>
            <a:off x="15935110" y="2749364"/>
            <a:ext cx="1324190" cy="1324190"/>
          </a:xfrm>
          <a:prstGeom prst="rect">
            <a:avLst/>
          </a:prstGeom>
        </p:spPr>
      </p:pic>
      <p:pic>
        <p:nvPicPr>
          <p:cNvPr id="26" name="Picture 26"/>
          <p:cNvPicPr>
            <a:picLocks noChangeAspect="1"/>
          </p:cNvPicPr>
          <p:nvPr/>
        </p:nvPicPr>
        <p:blipFill>
          <a:blip r:embed="rId26"/>
          <a:srcRect/>
          <a:stretch>
            <a:fillRect/>
          </a:stretch>
        </p:blipFill>
        <p:spPr>
          <a:xfrm>
            <a:off x="15935110" y="1028700"/>
            <a:ext cx="1324190" cy="1324190"/>
          </a:xfrm>
          <a:prstGeom prst="rect">
            <a:avLst/>
          </a:prstGeom>
        </p:spPr>
      </p:pic>
      <p:grpSp>
        <p:nvGrpSpPr>
          <p:cNvPr id="27" name="Group 27"/>
          <p:cNvGrpSpPr/>
          <p:nvPr/>
        </p:nvGrpSpPr>
        <p:grpSpPr>
          <a:xfrm>
            <a:off x="1393394" y="3852970"/>
            <a:ext cx="5299030" cy="2581060"/>
            <a:chOff x="0" y="0"/>
            <a:chExt cx="7065373" cy="3441414"/>
          </a:xfrm>
        </p:grpSpPr>
        <p:pic>
          <p:nvPicPr>
            <p:cNvPr id="28" name="Picture 28"/>
            <p:cNvPicPr>
              <a:picLocks noChangeAspect="1"/>
            </p:cNvPicPr>
            <p:nvPr/>
          </p:nvPicPr>
          <p:blipFill>
            <a:blip r:embed="rId27" cstate="screen">
              <a:extLst>
                <a:ext uri="{28A0092B-C50C-407E-A947-70E740481C1C}">
                  <a14:useLocalDpi xmlns:a14="http://schemas.microsoft.com/office/drawing/2010/main"/>
                </a:ext>
              </a:extLst>
            </a:blip>
            <a:srcRect/>
            <a:stretch>
              <a:fillRect/>
            </a:stretch>
          </p:blipFill>
          <p:spPr>
            <a:xfrm rot="244331">
              <a:off x="672276" y="200843"/>
              <a:ext cx="5720821" cy="1809860"/>
            </a:xfrm>
            <a:prstGeom prst="rect">
              <a:avLst/>
            </a:prstGeom>
          </p:spPr>
        </p:pic>
        <p:sp>
          <p:nvSpPr>
            <p:cNvPr id="29" name="TextBox 29"/>
            <p:cNvSpPr txBox="1"/>
            <p:nvPr/>
          </p:nvSpPr>
          <p:spPr>
            <a:xfrm>
              <a:off x="0" y="2357469"/>
              <a:ext cx="7065373" cy="1083945"/>
            </a:xfrm>
            <a:prstGeom prst="rect">
              <a:avLst/>
            </a:prstGeom>
          </p:spPr>
          <p:txBody>
            <a:bodyPr lIns="0" tIns="0" rIns="0" bIns="0" rtlCol="0" anchor="t">
              <a:spAutoFit/>
            </a:bodyPr>
            <a:lstStyle/>
            <a:p>
              <a:pPr marL="0" lvl="0" indent="0" algn="ctr">
                <a:lnSpc>
                  <a:spcPts val="3359"/>
                </a:lnSpc>
                <a:spcBef>
                  <a:spcPct val="0"/>
                </a:spcBef>
              </a:pPr>
              <a:r>
                <a:rPr lang="en-US" sz="2400" u="none">
                  <a:solidFill>
                    <a:srgbClr val="000000"/>
                  </a:solidFill>
                  <a:latin typeface="Muli Regular"/>
                </a:rPr>
                <a:t>Use these free recolorable icons and illustrations in your Canva design.</a:t>
              </a:r>
            </a:p>
          </p:txBody>
        </p:sp>
        <p:sp>
          <p:nvSpPr>
            <p:cNvPr id="30" name="TextBox 30"/>
            <p:cNvSpPr txBox="1"/>
            <p:nvPr/>
          </p:nvSpPr>
          <p:spPr>
            <a:xfrm>
              <a:off x="1122602" y="399658"/>
              <a:ext cx="4820168" cy="1488430"/>
            </a:xfrm>
            <a:prstGeom prst="rect">
              <a:avLst/>
            </a:prstGeom>
          </p:spPr>
          <p:txBody>
            <a:bodyPr lIns="0" tIns="0" rIns="0" bIns="0" rtlCol="0" anchor="t">
              <a:spAutoFit/>
            </a:bodyPr>
            <a:lstStyle/>
            <a:p>
              <a:pPr algn="ctr">
                <a:lnSpc>
                  <a:spcPts val="8800"/>
                </a:lnSpc>
              </a:pPr>
              <a:r>
                <a:rPr lang="en-US" sz="8000">
                  <a:solidFill>
                    <a:srgbClr val="000000"/>
                  </a:solidFill>
                  <a:latin typeface="Amatic SC Bold"/>
                </a:rPr>
                <a:t>FREE ICONS</a:t>
              </a:r>
            </a:p>
          </p:txBody>
        </p:sp>
      </p:grpSp>
      <p:pic>
        <p:nvPicPr>
          <p:cNvPr id="31" name="Picture 23"/>
          <p:cNvPicPr>
            <a:picLocks noChangeAspect="1"/>
          </p:cNvPicPr>
          <p:nvPr/>
        </p:nvPicPr>
        <p:blipFill>
          <a:blip r:embed="rId28" cstate="screen">
            <a:extLst>
              <a:ext uri="{28A0092B-C50C-407E-A947-70E740481C1C}">
                <a14:useLocalDpi xmlns:a14="http://schemas.microsoft.com/office/drawing/2010/main"/>
              </a:ext>
            </a:extLst>
          </a:blip>
          <a:srcRect/>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5930165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8F4E8"/>
        </a:solidFill>
        <a:effectLst/>
      </p:bgPr>
    </p:bg>
    <p:spTree>
      <p:nvGrpSpPr>
        <p:cNvPr id="1" name=""/>
        <p:cNvGrpSpPr/>
        <p:nvPr/>
      </p:nvGrpSpPr>
      <p:grpSpPr>
        <a:xfrm>
          <a:off x="0" y="0"/>
          <a:ext cx="0" cy="0"/>
          <a:chOff x="0" y="0"/>
          <a:chExt cx="0" cy="0"/>
        </a:xfrm>
      </p:grpSpPr>
      <p:pic>
        <p:nvPicPr>
          <p:cNvPr id="9" name="Picture 3"/>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rot="181237">
            <a:off x="5180979" y="4880583"/>
            <a:ext cx="8289518" cy="1657903"/>
          </a:xfrm>
          <a:prstGeom prst="rect">
            <a:avLst/>
          </a:prstGeom>
        </p:spPr>
      </p:pic>
      <p:pic>
        <p:nvPicPr>
          <p:cNvPr id="15" name="Picture 23"/>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5677241" y="9518193"/>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9" name="TextBox 18"/>
          <p:cNvSpPr txBox="1"/>
          <p:nvPr/>
        </p:nvSpPr>
        <p:spPr>
          <a:xfrm>
            <a:off x="6210300" y="5294036"/>
            <a:ext cx="7543800" cy="830997"/>
          </a:xfrm>
          <a:prstGeom prst="rect">
            <a:avLst/>
          </a:prstGeom>
          <a:noFill/>
        </p:spPr>
        <p:txBody>
          <a:bodyPr wrap="square" rtlCol="0">
            <a:spAutoFit/>
          </a:bodyPr>
          <a:lstStyle/>
          <a:p>
            <a:r>
              <a:rPr lang="en-GB" sz="4800" dirty="0" smtClean="0">
                <a:latin typeface="Berlin Sans FB" panose="020E0602020502020306" pitchFamily="34" charset="0"/>
              </a:rPr>
              <a:t>What is Healthy Living?</a:t>
            </a:r>
            <a:endParaRPr lang="en-GB" sz="4800" dirty="0">
              <a:latin typeface="Berlin Sans FB" panose="020E0602020502020306" pitchFamily="34" charset="0"/>
            </a:endParaRPr>
          </a:p>
        </p:txBody>
      </p:sp>
      <p:sp>
        <p:nvSpPr>
          <p:cNvPr id="20" name="Oval 19"/>
          <p:cNvSpPr/>
          <p:nvPr/>
        </p:nvSpPr>
        <p:spPr>
          <a:xfrm>
            <a:off x="1027670" y="2374557"/>
            <a:ext cx="4038600" cy="1905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t>Eating food that is good for us</a:t>
            </a:r>
            <a:endParaRPr lang="en-GB" sz="2800" dirty="0"/>
          </a:p>
        </p:txBody>
      </p:sp>
      <p:sp>
        <p:nvSpPr>
          <p:cNvPr id="21" name="Oval 20"/>
          <p:cNvSpPr/>
          <p:nvPr/>
        </p:nvSpPr>
        <p:spPr>
          <a:xfrm>
            <a:off x="13830300" y="2019300"/>
            <a:ext cx="4038600" cy="1905000"/>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t>Drinking lots of water every day</a:t>
            </a:r>
            <a:endParaRPr lang="en-GB" sz="2800" dirty="0"/>
          </a:p>
        </p:txBody>
      </p:sp>
      <p:sp>
        <p:nvSpPr>
          <p:cNvPr id="22" name="Oval 21"/>
          <p:cNvSpPr/>
          <p:nvPr/>
        </p:nvSpPr>
        <p:spPr>
          <a:xfrm>
            <a:off x="6705600" y="723900"/>
            <a:ext cx="4038600" cy="1905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t>Avoid eating too many fatty foods</a:t>
            </a:r>
            <a:endParaRPr lang="en-GB" sz="2800" dirty="0"/>
          </a:p>
        </p:txBody>
      </p:sp>
      <p:sp>
        <p:nvSpPr>
          <p:cNvPr id="23" name="Oval 22"/>
          <p:cNvSpPr/>
          <p:nvPr/>
        </p:nvSpPr>
        <p:spPr>
          <a:xfrm>
            <a:off x="3276600" y="7970509"/>
            <a:ext cx="4038600" cy="1905000"/>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t>Getting some form of exercise every day</a:t>
            </a:r>
            <a:endParaRPr lang="en-GB" sz="2800" dirty="0"/>
          </a:p>
        </p:txBody>
      </p:sp>
      <p:sp>
        <p:nvSpPr>
          <p:cNvPr id="24" name="Oval 23"/>
          <p:cNvSpPr/>
          <p:nvPr/>
        </p:nvSpPr>
        <p:spPr>
          <a:xfrm>
            <a:off x="9982200" y="7886700"/>
            <a:ext cx="4038600" cy="190500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t>Getting plenty of sleep every night</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23302" y="3748123"/>
            <a:ext cx="5299030" cy="2790754"/>
            <a:chOff x="0" y="0"/>
            <a:chExt cx="7065373" cy="3721005"/>
          </a:xfrm>
        </p:grpSpPr>
        <p:pic>
          <p:nvPicPr>
            <p:cNvPr id="3" name="Picture 3"/>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rot="244331">
              <a:off x="265208" y="229425"/>
              <a:ext cx="6534957" cy="2067423"/>
            </a:xfrm>
            <a:prstGeom prst="rect">
              <a:avLst/>
            </a:prstGeom>
          </p:spPr>
        </p:pic>
        <p:sp>
          <p:nvSpPr>
            <p:cNvPr id="4" name="TextBox 4"/>
            <p:cNvSpPr txBox="1"/>
            <p:nvPr/>
          </p:nvSpPr>
          <p:spPr>
            <a:xfrm>
              <a:off x="0" y="2637060"/>
              <a:ext cx="7065373" cy="1083945"/>
            </a:xfrm>
            <a:prstGeom prst="rect">
              <a:avLst/>
            </a:prstGeom>
          </p:spPr>
          <p:txBody>
            <a:bodyPr lIns="0" tIns="0" rIns="0" bIns="0" rtlCol="0" anchor="t">
              <a:spAutoFit/>
            </a:bodyPr>
            <a:lstStyle/>
            <a:p>
              <a:pPr marL="0" lvl="0" indent="0" algn="ctr">
                <a:lnSpc>
                  <a:spcPts val="3359"/>
                </a:lnSpc>
                <a:spcBef>
                  <a:spcPct val="0"/>
                </a:spcBef>
              </a:pPr>
              <a:r>
                <a:rPr lang="en-US" sz="2400" u="none">
                  <a:solidFill>
                    <a:srgbClr val="000000"/>
                  </a:solidFill>
                  <a:latin typeface="Muli Regular"/>
                </a:rPr>
                <a:t>Use these free recolorable icons and illustrations in your Canva design.</a:t>
              </a:r>
            </a:p>
          </p:txBody>
        </p:sp>
        <p:sp>
          <p:nvSpPr>
            <p:cNvPr id="5" name="TextBox 5"/>
            <p:cNvSpPr txBox="1"/>
            <p:nvPr/>
          </p:nvSpPr>
          <p:spPr>
            <a:xfrm>
              <a:off x="415186" y="557021"/>
              <a:ext cx="6450137" cy="1488430"/>
            </a:xfrm>
            <a:prstGeom prst="rect">
              <a:avLst/>
            </a:prstGeom>
          </p:spPr>
          <p:txBody>
            <a:bodyPr lIns="0" tIns="0" rIns="0" bIns="0" rtlCol="0" anchor="t">
              <a:spAutoFit/>
            </a:bodyPr>
            <a:lstStyle/>
            <a:p>
              <a:pPr algn="ctr">
                <a:lnSpc>
                  <a:spcPts val="8800"/>
                </a:lnSpc>
              </a:pPr>
              <a:r>
                <a:rPr lang="en-US" sz="8000">
                  <a:solidFill>
                    <a:srgbClr val="000000"/>
                  </a:solidFill>
                  <a:latin typeface="Amatic SC Bold"/>
                </a:rPr>
                <a:t>FREE RESOURCES</a:t>
              </a:r>
            </a:p>
          </p:txBody>
        </p:sp>
      </p:grpSp>
      <p:pic>
        <p:nvPicPr>
          <p:cNvPr id="6" name="Picture 6"/>
          <p:cNvPicPr>
            <a:picLocks noChangeAspect="1"/>
          </p:cNvPicPr>
          <p:nvPr/>
        </p:nvPicPr>
        <p:blipFill>
          <a:blip r:embed="rId3"/>
          <a:srcRect/>
          <a:stretch>
            <a:fillRect/>
          </a:stretch>
        </p:blipFill>
        <p:spPr>
          <a:xfrm>
            <a:off x="11889524" y="1194639"/>
            <a:ext cx="915168" cy="1010728"/>
          </a:xfrm>
          <a:prstGeom prst="rect">
            <a:avLst/>
          </a:prstGeom>
        </p:spPr>
      </p:pic>
      <p:pic>
        <p:nvPicPr>
          <p:cNvPr id="7" name="Picture 7"/>
          <p:cNvPicPr>
            <a:picLocks noChangeAspect="1"/>
          </p:cNvPicPr>
          <p:nvPr/>
        </p:nvPicPr>
        <p:blipFill>
          <a:blip r:embed="rId4"/>
          <a:srcRect/>
          <a:stretch>
            <a:fillRect/>
          </a:stretch>
        </p:blipFill>
        <p:spPr>
          <a:xfrm>
            <a:off x="9893832" y="1754082"/>
            <a:ext cx="705723" cy="1196140"/>
          </a:xfrm>
          <a:prstGeom prst="rect">
            <a:avLst/>
          </a:prstGeom>
        </p:spPr>
      </p:pic>
      <p:pic>
        <p:nvPicPr>
          <p:cNvPr id="8" name="Picture 8"/>
          <p:cNvPicPr>
            <a:picLocks noChangeAspect="1"/>
          </p:cNvPicPr>
          <p:nvPr/>
        </p:nvPicPr>
        <p:blipFill>
          <a:blip r:embed="rId5"/>
          <a:srcRect/>
          <a:stretch>
            <a:fillRect/>
          </a:stretch>
        </p:blipFill>
        <p:spPr>
          <a:xfrm>
            <a:off x="9971404" y="2074373"/>
            <a:ext cx="1529768" cy="2008048"/>
          </a:xfrm>
          <a:prstGeom prst="rect">
            <a:avLst/>
          </a:prstGeom>
        </p:spPr>
      </p:pic>
      <p:pic>
        <p:nvPicPr>
          <p:cNvPr id="9" name="Picture 9"/>
          <p:cNvPicPr>
            <a:picLocks noChangeAspect="1"/>
          </p:cNvPicPr>
          <p:nvPr/>
        </p:nvPicPr>
        <p:blipFill>
          <a:blip r:embed="rId6"/>
          <a:srcRect/>
          <a:stretch>
            <a:fillRect/>
          </a:stretch>
        </p:blipFill>
        <p:spPr>
          <a:xfrm>
            <a:off x="8394316" y="1194639"/>
            <a:ext cx="826577" cy="1185137"/>
          </a:xfrm>
          <a:prstGeom prst="rect">
            <a:avLst/>
          </a:prstGeom>
        </p:spPr>
      </p:pic>
      <p:pic>
        <p:nvPicPr>
          <p:cNvPr id="10" name="Picture 10"/>
          <p:cNvPicPr>
            <a:picLocks noChangeAspect="1"/>
          </p:cNvPicPr>
          <p:nvPr/>
        </p:nvPicPr>
        <p:blipFill>
          <a:blip r:embed="rId7"/>
          <a:srcRect/>
          <a:stretch>
            <a:fillRect/>
          </a:stretch>
        </p:blipFill>
        <p:spPr>
          <a:xfrm>
            <a:off x="13807703" y="2251601"/>
            <a:ext cx="716487" cy="2008048"/>
          </a:xfrm>
          <a:prstGeom prst="rect">
            <a:avLst/>
          </a:prstGeom>
        </p:spPr>
      </p:pic>
      <p:pic>
        <p:nvPicPr>
          <p:cNvPr id="11" name="Picture 11"/>
          <p:cNvPicPr>
            <a:picLocks noChangeAspect="1"/>
          </p:cNvPicPr>
          <p:nvPr/>
        </p:nvPicPr>
        <p:blipFill>
          <a:blip r:embed="rId8"/>
          <a:srcRect/>
          <a:stretch>
            <a:fillRect/>
          </a:stretch>
        </p:blipFill>
        <p:spPr>
          <a:xfrm>
            <a:off x="14821111" y="2084460"/>
            <a:ext cx="1729275" cy="2175189"/>
          </a:xfrm>
          <a:prstGeom prst="rect">
            <a:avLst/>
          </a:prstGeom>
        </p:spPr>
      </p:pic>
      <p:pic>
        <p:nvPicPr>
          <p:cNvPr id="12" name="Picture 12"/>
          <p:cNvPicPr>
            <a:picLocks noChangeAspect="1"/>
          </p:cNvPicPr>
          <p:nvPr/>
        </p:nvPicPr>
        <p:blipFill>
          <a:blip r:embed="rId9"/>
          <a:srcRect/>
          <a:stretch>
            <a:fillRect/>
          </a:stretch>
        </p:blipFill>
        <p:spPr>
          <a:xfrm>
            <a:off x="8137955" y="3255626"/>
            <a:ext cx="669650" cy="642864"/>
          </a:xfrm>
          <a:prstGeom prst="rect">
            <a:avLst/>
          </a:prstGeom>
        </p:spPr>
      </p:pic>
      <p:pic>
        <p:nvPicPr>
          <p:cNvPr id="13" name="Picture 13"/>
          <p:cNvPicPr>
            <a:picLocks noChangeAspect="1"/>
          </p:cNvPicPr>
          <p:nvPr/>
        </p:nvPicPr>
        <p:blipFill>
          <a:blip r:embed="rId10"/>
          <a:srcRect/>
          <a:stretch>
            <a:fillRect/>
          </a:stretch>
        </p:blipFill>
        <p:spPr>
          <a:xfrm>
            <a:off x="8211594" y="4630930"/>
            <a:ext cx="1192022" cy="1025139"/>
          </a:xfrm>
          <a:prstGeom prst="rect">
            <a:avLst/>
          </a:prstGeom>
        </p:spPr>
      </p:pic>
      <p:pic>
        <p:nvPicPr>
          <p:cNvPr id="14" name="Picture 14"/>
          <p:cNvPicPr>
            <a:picLocks noChangeAspect="1"/>
          </p:cNvPicPr>
          <p:nvPr/>
        </p:nvPicPr>
        <p:blipFill>
          <a:blip r:embed="rId11"/>
          <a:srcRect/>
          <a:stretch>
            <a:fillRect/>
          </a:stretch>
        </p:blipFill>
        <p:spPr>
          <a:xfrm>
            <a:off x="10121663" y="4743809"/>
            <a:ext cx="955782" cy="799381"/>
          </a:xfrm>
          <a:prstGeom prst="rect">
            <a:avLst/>
          </a:prstGeom>
        </p:spPr>
      </p:pic>
      <p:pic>
        <p:nvPicPr>
          <p:cNvPr id="15" name="Picture 15"/>
          <p:cNvPicPr>
            <a:picLocks noChangeAspect="1"/>
          </p:cNvPicPr>
          <p:nvPr/>
        </p:nvPicPr>
        <p:blipFill>
          <a:blip r:embed="rId12"/>
          <a:srcRect/>
          <a:stretch>
            <a:fillRect/>
          </a:stretch>
        </p:blipFill>
        <p:spPr>
          <a:xfrm>
            <a:off x="11318774" y="2951595"/>
            <a:ext cx="1849748" cy="946895"/>
          </a:xfrm>
          <a:prstGeom prst="rect">
            <a:avLst/>
          </a:prstGeom>
        </p:spPr>
      </p:pic>
      <p:pic>
        <p:nvPicPr>
          <p:cNvPr id="16" name="Picture 16"/>
          <p:cNvPicPr>
            <a:picLocks noChangeAspect="1"/>
          </p:cNvPicPr>
          <p:nvPr/>
        </p:nvPicPr>
        <p:blipFill>
          <a:blip r:embed="rId13"/>
          <a:srcRect/>
          <a:stretch>
            <a:fillRect/>
          </a:stretch>
        </p:blipFill>
        <p:spPr>
          <a:xfrm>
            <a:off x="13316863" y="1384111"/>
            <a:ext cx="3008497" cy="631784"/>
          </a:xfrm>
          <a:prstGeom prst="rect">
            <a:avLst/>
          </a:prstGeom>
        </p:spPr>
      </p:pic>
      <p:pic>
        <p:nvPicPr>
          <p:cNvPr id="17" name="Picture 17"/>
          <p:cNvPicPr>
            <a:picLocks noChangeAspect="1"/>
          </p:cNvPicPr>
          <p:nvPr/>
        </p:nvPicPr>
        <p:blipFill>
          <a:blip r:embed="rId14"/>
          <a:srcRect/>
          <a:stretch>
            <a:fillRect/>
          </a:stretch>
        </p:blipFill>
        <p:spPr>
          <a:xfrm>
            <a:off x="11633295" y="4406609"/>
            <a:ext cx="837073" cy="990619"/>
          </a:xfrm>
          <a:prstGeom prst="rect">
            <a:avLst/>
          </a:prstGeom>
        </p:spPr>
      </p:pic>
      <p:pic>
        <p:nvPicPr>
          <p:cNvPr id="18" name="Picture 18"/>
          <p:cNvPicPr>
            <a:picLocks noChangeAspect="1"/>
          </p:cNvPicPr>
          <p:nvPr/>
        </p:nvPicPr>
        <p:blipFill>
          <a:blip r:embed="rId15"/>
          <a:srcRect/>
          <a:stretch>
            <a:fillRect/>
          </a:stretch>
        </p:blipFill>
        <p:spPr>
          <a:xfrm>
            <a:off x="13168522" y="4564048"/>
            <a:ext cx="749862" cy="833180"/>
          </a:xfrm>
          <a:prstGeom prst="rect">
            <a:avLst/>
          </a:prstGeom>
        </p:spPr>
      </p:pic>
      <p:pic>
        <p:nvPicPr>
          <p:cNvPr id="19" name="Picture 19"/>
          <p:cNvPicPr>
            <a:picLocks noChangeAspect="1"/>
          </p:cNvPicPr>
          <p:nvPr/>
        </p:nvPicPr>
        <p:blipFill>
          <a:blip r:embed="rId16"/>
          <a:srcRect/>
          <a:stretch>
            <a:fillRect/>
          </a:stretch>
        </p:blipFill>
        <p:spPr>
          <a:xfrm rot="1007650">
            <a:off x="14250918" y="4921967"/>
            <a:ext cx="2563496" cy="256350"/>
          </a:xfrm>
          <a:prstGeom prst="rect">
            <a:avLst/>
          </a:prstGeom>
        </p:spPr>
      </p:pic>
      <p:pic>
        <p:nvPicPr>
          <p:cNvPr id="20" name="Picture 20"/>
          <p:cNvPicPr>
            <a:picLocks noChangeAspect="1"/>
          </p:cNvPicPr>
          <p:nvPr/>
        </p:nvPicPr>
        <p:blipFill>
          <a:blip r:embed="rId17"/>
          <a:srcRect/>
          <a:stretch>
            <a:fillRect/>
          </a:stretch>
        </p:blipFill>
        <p:spPr>
          <a:xfrm>
            <a:off x="10514767" y="8497792"/>
            <a:ext cx="1256094" cy="760508"/>
          </a:xfrm>
          <a:prstGeom prst="rect">
            <a:avLst/>
          </a:prstGeom>
        </p:spPr>
      </p:pic>
      <p:pic>
        <p:nvPicPr>
          <p:cNvPr id="21" name="Picture 21"/>
          <p:cNvPicPr>
            <a:picLocks noChangeAspect="1"/>
          </p:cNvPicPr>
          <p:nvPr/>
        </p:nvPicPr>
        <p:blipFill>
          <a:blip r:embed="rId18" cstate="screen">
            <a:extLst>
              <a:ext uri="{28A0092B-C50C-407E-A947-70E740481C1C}">
                <a14:useLocalDpi xmlns:a14="http://schemas.microsoft.com/office/drawing/2010/main"/>
              </a:ext>
            </a:extLst>
          </a:blip>
          <a:srcRect/>
          <a:stretch>
            <a:fillRect/>
          </a:stretch>
        </p:blipFill>
        <p:spPr>
          <a:xfrm>
            <a:off x="10496332" y="7813581"/>
            <a:ext cx="1256094" cy="397382"/>
          </a:xfrm>
          <a:prstGeom prst="rect">
            <a:avLst/>
          </a:prstGeom>
        </p:spPr>
      </p:pic>
      <p:pic>
        <p:nvPicPr>
          <p:cNvPr id="22" name="Picture 22"/>
          <p:cNvPicPr>
            <a:picLocks noChangeAspect="1"/>
          </p:cNvPicPr>
          <p:nvPr/>
        </p:nvPicPr>
        <p:blipFill>
          <a:blip r:embed="rId19"/>
          <a:srcRect/>
          <a:stretch>
            <a:fillRect/>
          </a:stretch>
        </p:blipFill>
        <p:spPr>
          <a:xfrm>
            <a:off x="10514767" y="6075485"/>
            <a:ext cx="1256094" cy="694277"/>
          </a:xfrm>
          <a:prstGeom prst="rect">
            <a:avLst/>
          </a:prstGeom>
        </p:spPr>
      </p:pic>
      <p:pic>
        <p:nvPicPr>
          <p:cNvPr id="23" name="Picture 23"/>
          <p:cNvPicPr>
            <a:picLocks noChangeAspect="1"/>
          </p:cNvPicPr>
          <p:nvPr/>
        </p:nvPicPr>
        <p:blipFill>
          <a:blip r:embed="rId20"/>
          <a:srcRect/>
          <a:stretch>
            <a:fillRect/>
          </a:stretch>
        </p:blipFill>
        <p:spPr>
          <a:xfrm>
            <a:off x="10514767" y="7238271"/>
            <a:ext cx="1256094" cy="251219"/>
          </a:xfrm>
          <a:prstGeom prst="rect">
            <a:avLst/>
          </a:prstGeom>
        </p:spPr>
      </p:pic>
      <p:pic>
        <p:nvPicPr>
          <p:cNvPr id="24" name="Picture 24"/>
          <p:cNvPicPr>
            <a:picLocks noChangeAspect="1"/>
          </p:cNvPicPr>
          <p:nvPr/>
        </p:nvPicPr>
        <p:blipFill>
          <a:blip r:embed="rId21"/>
          <a:srcRect/>
          <a:stretch>
            <a:fillRect/>
          </a:stretch>
        </p:blipFill>
        <p:spPr>
          <a:xfrm>
            <a:off x="9166609" y="6042816"/>
            <a:ext cx="1059904" cy="953913"/>
          </a:xfrm>
          <a:prstGeom prst="rect">
            <a:avLst/>
          </a:prstGeom>
        </p:spPr>
      </p:pic>
      <p:pic>
        <p:nvPicPr>
          <p:cNvPr id="25" name="Picture 25"/>
          <p:cNvPicPr>
            <a:picLocks noChangeAspect="1"/>
          </p:cNvPicPr>
          <p:nvPr/>
        </p:nvPicPr>
        <p:blipFill>
          <a:blip r:embed="rId22"/>
          <a:srcRect/>
          <a:stretch>
            <a:fillRect/>
          </a:stretch>
        </p:blipFill>
        <p:spPr>
          <a:xfrm>
            <a:off x="9166609" y="7238271"/>
            <a:ext cx="1059904" cy="867194"/>
          </a:xfrm>
          <a:prstGeom prst="rect">
            <a:avLst/>
          </a:prstGeom>
        </p:spPr>
      </p:pic>
      <p:pic>
        <p:nvPicPr>
          <p:cNvPr id="26" name="Picture 26"/>
          <p:cNvPicPr>
            <a:picLocks noChangeAspect="1"/>
          </p:cNvPicPr>
          <p:nvPr/>
        </p:nvPicPr>
        <p:blipFill>
          <a:blip r:embed="rId23"/>
          <a:srcRect/>
          <a:stretch>
            <a:fillRect/>
          </a:stretch>
        </p:blipFill>
        <p:spPr>
          <a:xfrm>
            <a:off x="9166609" y="8263918"/>
            <a:ext cx="1059904" cy="994382"/>
          </a:xfrm>
          <a:prstGeom prst="rect">
            <a:avLst/>
          </a:prstGeom>
        </p:spPr>
      </p:pic>
      <p:pic>
        <p:nvPicPr>
          <p:cNvPr id="27" name="Picture 27"/>
          <p:cNvPicPr>
            <a:picLocks noChangeAspect="1"/>
          </p:cNvPicPr>
          <p:nvPr/>
        </p:nvPicPr>
        <p:blipFill>
          <a:blip r:embed="rId24"/>
          <a:srcRect/>
          <a:stretch>
            <a:fillRect/>
          </a:stretch>
        </p:blipFill>
        <p:spPr>
          <a:xfrm>
            <a:off x="7928309" y="8497792"/>
            <a:ext cx="932015" cy="833730"/>
          </a:xfrm>
          <a:prstGeom prst="rect">
            <a:avLst/>
          </a:prstGeom>
        </p:spPr>
      </p:pic>
      <p:pic>
        <p:nvPicPr>
          <p:cNvPr id="28" name="Picture 28"/>
          <p:cNvPicPr>
            <a:picLocks noChangeAspect="1"/>
          </p:cNvPicPr>
          <p:nvPr/>
        </p:nvPicPr>
        <p:blipFill>
          <a:blip r:embed="rId25"/>
          <a:srcRect/>
          <a:stretch>
            <a:fillRect/>
          </a:stretch>
        </p:blipFill>
        <p:spPr>
          <a:xfrm>
            <a:off x="13676263" y="5965897"/>
            <a:ext cx="1470132" cy="2343689"/>
          </a:xfrm>
          <a:prstGeom prst="rect">
            <a:avLst/>
          </a:prstGeom>
        </p:spPr>
      </p:pic>
      <p:pic>
        <p:nvPicPr>
          <p:cNvPr id="29" name="Picture 29"/>
          <p:cNvPicPr>
            <a:picLocks noChangeAspect="1"/>
          </p:cNvPicPr>
          <p:nvPr/>
        </p:nvPicPr>
        <p:blipFill>
          <a:blip r:embed="rId26" cstate="screen">
            <a:extLst>
              <a:ext uri="{28A0092B-C50C-407E-A947-70E740481C1C}">
                <a14:useLocalDpi xmlns:a14="http://schemas.microsoft.com/office/drawing/2010/main"/>
              </a:ext>
            </a:extLst>
          </a:blip>
          <a:srcRect/>
          <a:stretch>
            <a:fillRect/>
          </a:stretch>
        </p:blipFill>
        <p:spPr>
          <a:xfrm>
            <a:off x="15295255" y="6075485"/>
            <a:ext cx="1501526" cy="2184760"/>
          </a:xfrm>
          <a:prstGeom prst="rect">
            <a:avLst/>
          </a:prstGeom>
        </p:spPr>
      </p:pic>
      <p:pic>
        <p:nvPicPr>
          <p:cNvPr id="30" name="Picture 30"/>
          <p:cNvPicPr>
            <a:picLocks noChangeAspect="1"/>
          </p:cNvPicPr>
          <p:nvPr/>
        </p:nvPicPr>
        <p:blipFill>
          <a:blip r:embed="rId27"/>
          <a:srcRect/>
          <a:stretch>
            <a:fillRect/>
          </a:stretch>
        </p:blipFill>
        <p:spPr>
          <a:xfrm>
            <a:off x="14821111" y="8524181"/>
            <a:ext cx="1908096" cy="707730"/>
          </a:xfrm>
          <a:prstGeom prst="rect">
            <a:avLst/>
          </a:prstGeom>
        </p:spPr>
      </p:pic>
      <p:pic>
        <p:nvPicPr>
          <p:cNvPr id="31" name="Picture 31"/>
          <p:cNvPicPr>
            <a:picLocks noChangeAspect="1"/>
          </p:cNvPicPr>
          <p:nvPr/>
        </p:nvPicPr>
        <p:blipFill>
          <a:blip r:embed="rId28"/>
          <a:srcRect/>
          <a:stretch>
            <a:fillRect/>
          </a:stretch>
        </p:blipFill>
        <p:spPr>
          <a:xfrm>
            <a:off x="12206088" y="5998286"/>
            <a:ext cx="1269803" cy="1126662"/>
          </a:xfrm>
          <a:prstGeom prst="rect">
            <a:avLst/>
          </a:prstGeom>
        </p:spPr>
      </p:pic>
      <p:pic>
        <p:nvPicPr>
          <p:cNvPr id="32" name="Picture 32"/>
          <p:cNvPicPr>
            <a:picLocks noChangeAspect="1"/>
          </p:cNvPicPr>
          <p:nvPr/>
        </p:nvPicPr>
        <p:blipFill>
          <a:blip r:embed="rId29"/>
          <a:srcRect/>
          <a:stretch>
            <a:fillRect/>
          </a:stretch>
        </p:blipFill>
        <p:spPr>
          <a:xfrm>
            <a:off x="12138738" y="8487570"/>
            <a:ext cx="2311265" cy="731200"/>
          </a:xfrm>
          <a:prstGeom prst="rect">
            <a:avLst/>
          </a:prstGeom>
        </p:spPr>
      </p:pic>
      <p:pic>
        <p:nvPicPr>
          <p:cNvPr id="33" name="Picture 33"/>
          <p:cNvPicPr>
            <a:picLocks noChangeAspect="1"/>
          </p:cNvPicPr>
          <p:nvPr/>
        </p:nvPicPr>
        <p:blipFill>
          <a:blip r:embed="rId30" cstate="screen">
            <a:extLst>
              <a:ext uri="{28A0092B-C50C-407E-A947-70E740481C1C}">
                <a14:useLocalDpi xmlns:a14="http://schemas.microsoft.com/office/drawing/2010/main"/>
              </a:ext>
            </a:extLst>
          </a:blip>
          <a:srcRect/>
          <a:stretch>
            <a:fillRect/>
          </a:stretch>
        </p:blipFill>
        <p:spPr>
          <a:xfrm>
            <a:off x="12133493" y="7233717"/>
            <a:ext cx="1269803" cy="1075870"/>
          </a:xfrm>
          <a:prstGeom prst="rect">
            <a:avLst/>
          </a:prstGeom>
        </p:spPr>
      </p:pic>
      <p:pic>
        <p:nvPicPr>
          <p:cNvPr id="34" name="Picture 34"/>
          <p:cNvPicPr>
            <a:picLocks noChangeAspect="1"/>
          </p:cNvPicPr>
          <p:nvPr/>
        </p:nvPicPr>
        <p:blipFill>
          <a:blip r:embed="rId18"/>
          <a:srcRect/>
          <a:stretch>
            <a:fillRect/>
          </a:stretch>
        </p:blipFill>
        <p:spPr>
          <a:xfrm rot="5667835">
            <a:off x="7264923" y="6762375"/>
            <a:ext cx="2258787" cy="714598"/>
          </a:xfrm>
          <a:prstGeom prst="rect">
            <a:avLst/>
          </a:prstGeom>
        </p:spPr>
      </p:pic>
      <p:pic>
        <p:nvPicPr>
          <p:cNvPr id="35" name="Picture 23"/>
          <p:cNvPicPr>
            <a:picLocks noChangeAspect="1"/>
          </p:cNvPicPr>
          <p:nvPr/>
        </p:nvPicPr>
        <p:blipFill>
          <a:blip r:embed="rId31" cstate="screen">
            <a:extLst>
              <a:ext uri="{28A0092B-C50C-407E-A947-70E740481C1C}">
                <a14:useLocalDpi xmlns:a14="http://schemas.microsoft.com/office/drawing/2010/main"/>
              </a:ext>
            </a:extLst>
          </a:blip>
          <a:srcRect/>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6601456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3"/>
          <p:cNvPicPr>
            <a:picLocks noChangeAspect="1"/>
          </p:cNvPicPr>
          <p:nvPr/>
        </p:nvPicPr>
        <p:blipFill>
          <a:blip r:embed="rId2"/>
          <a:srcRect/>
          <a:stretch>
            <a:fillRect/>
          </a:stretch>
        </p:blipFill>
        <p:spPr>
          <a:xfrm rot="181237">
            <a:off x="1209913" y="23144"/>
            <a:ext cx="10267837" cy="2461194"/>
          </a:xfrm>
          <a:prstGeom prst="rect">
            <a:avLst/>
          </a:prstGeom>
        </p:spPr>
      </p:pic>
      <p:pic>
        <p:nvPicPr>
          <p:cNvPr id="2" name="Picture 2"/>
          <p:cNvPicPr>
            <a:picLocks noChangeAspect="1"/>
          </p:cNvPicPr>
          <p:nvPr/>
        </p:nvPicPr>
        <p:blipFill>
          <a:blip r:embed="rId3"/>
          <a:srcRect/>
          <a:stretch>
            <a:fillRect/>
          </a:stretch>
        </p:blipFill>
        <p:spPr>
          <a:xfrm rot="5400000">
            <a:off x="2406086" y="1183657"/>
            <a:ext cx="7086600" cy="9989427"/>
          </a:xfrm>
          <a:prstGeom prst="rect">
            <a:avLst/>
          </a:prstGeom>
        </p:spPr>
      </p:pic>
      <p:sp>
        <p:nvSpPr>
          <p:cNvPr id="8" name="TextBox 8"/>
          <p:cNvSpPr txBox="1"/>
          <p:nvPr/>
        </p:nvSpPr>
        <p:spPr>
          <a:xfrm>
            <a:off x="1981200" y="3467100"/>
            <a:ext cx="8537559" cy="4796185"/>
          </a:xfrm>
          <a:prstGeom prst="rect">
            <a:avLst/>
          </a:prstGeom>
        </p:spPr>
        <p:txBody>
          <a:bodyPr wrap="square" lIns="0" tIns="0" rIns="0" bIns="0" rtlCol="0" anchor="t">
            <a:spAutoFit/>
          </a:bodyPr>
          <a:lstStyle/>
          <a:p>
            <a:pPr algn="ctr">
              <a:lnSpc>
                <a:spcPts val="3359"/>
              </a:lnSpc>
              <a:spcBef>
                <a:spcPct val="0"/>
              </a:spcBef>
            </a:pPr>
            <a:endParaRPr lang="en-US" sz="6000" dirty="0" smtClean="0">
              <a:solidFill>
                <a:srgbClr val="000000"/>
              </a:solidFill>
              <a:latin typeface="Berlin Sans FB" panose="020E0602020502020306" pitchFamily="34" charset="0"/>
            </a:endParaRPr>
          </a:p>
          <a:p>
            <a:pPr algn="ctr">
              <a:lnSpc>
                <a:spcPts val="3359"/>
              </a:lnSpc>
              <a:spcBef>
                <a:spcPct val="0"/>
              </a:spcBef>
            </a:pPr>
            <a:endParaRPr lang="en-US" sz="6000" dirty="0" smtClean="0">
              <a:solidFill>
                <a:srgbClr val="000000"/>
              </a:solidFill>
              <a:latin typeface="Berlin Sans FB" panose="020E0602020502020306" pitchFamily="34" charset="0"/>
            </a:endParaRPr>
          </a:p>
          <a:p>
            <a:pPr algn="ctr">
              <a:lnSpc>
                <a:spcPts val="3359"/>
              </a:lnSpc>
              <a:spcBef>
                <a:spcPct val="0"/>
              </a:spcBef>
            </a:pPr>
            <a:r>
              <a:rPr lang="en-US" sz="6000" dirty="0" smtClean="0">
                <a:solidFill>
                  <a:srgbClr val="00B050"/>
                </a:solidFill>
                <a:latin typeface="Berlin Sans FB" panose="020E0602020502020306" pitchFamily="34" charset="0"/>
              </a:rPr>
              <a:t>Fruit and vegetables</a:t>
            </a:r>
          </a:p>
          <a:p>
            <a:pPr algn="ctr">
              <a:lnSpc>
                <a:spcPts val="3359"/>
              </a:lnSpc>
              <a:spcBef>
                <a:spcPct val="0"/>
              </a:spcBef>
            </a:pPr>
            <a:endParaRPr lang="en-US" sz="6000" dirty="0" smtClean="0">
              <a:solidFill>
                <a:srgbClr val="00B050"/>
              </a:solidFill>
              <a:latin typeface="Berlin Sans FB" panose="020E0602020502020306" pitchFamily="34" charset="0"/>
            </a:endParaRPr>
          </a:p>
          <a:p>
            <a:pPr algn="ctr">
              <a:lnSpc>
                <a:spcPts val="3359"/>
              </a:lnSpc>
              <a:spcBef>
                <a:spcPct val="0"/>
              </a:spcBef>
            </a:pPr>
            <a:r>
              <a:rPr lang="en-US" sz="6000" dirty="0" smtClean="0">
                <a:solidFill>
                  <a:srgbClr val="00B050"/>
                </a:solidFill>
                <a:latin typeface="Berlin Sans FB" panose="020E0602020502020306" pitchFamily="34" charset="0"/>
              </a:rPr>
              <a:t>Carbohydrates</a:t>
            </a:r>
          </a:p>
          <a:p>
            <a:pPr algn="ctr">
              <a:lnSpc>
                <a:spcPts val="3359"/>
              </a:lnSpc>
              <a:spcBef>
                <a:spcPct val="0"/>
              </a:spcBef>
            </a:pPr>
            <a:endParaRPr lang="en-US" sz="6000" dirty="0">
              <a:solidFill>
                <a:srgbClr val="00B050"/>
              </a:solidFill>
              <a:latin typeface="Berlin Sans FB" panose="020E0602020502020306" pitchFamily="34" charset="0"/>
            </a:endParaRPr>
          </a:p>
          <a:p>
            <a:pPr algn="ctr">
              <a:lnSpc>
                <a:spcPts val="3359"/>
              </a:lnSpc>
              <a:spcBef>
                <a:spcPct val="0"/>
              </a:spcBef>
            </a:pPr>
            <a:r>
              <a:rPr lang="en-US" sz="6000" dirty="0" smtClean="0">
                <a:solidFill>
                  <a:srgbClr val="00B050"/>
                </a:solidFill>
                <a:latin typeface="Berlin Sans FB" panose="020E0602020502020306" pitchFamily="34" charset="0"/>
              </a:rPr>
              <a:t>Proteins</a:t>
            </a:r>
          </a:p>
          <a:p>
            <a:pPr algn="ctr">
              <a:lnSpc>
                <a:spcPts val="3359"/>
              </a:lnSpc>
              <a:spcBef>
                <a:spcPct val="0"/>
              </a:spcBef>
            </a:pPr>
            <a:endParaRPr lang="en-US" sz="6000" dirty="0" smtClean="0">
              <a:solidFill>
                <a:srgbClr val="00B050"/>
              </a:solidFill>
              <a:latin typeface="Berlin Sans FB" panose="020E0602020502020306" pitchFamily="34" charset="0"/>
            </a:endParaRPr>
          </a:p>
          <a:p>
            <a:pPr algn="ctr">
              <a:lnSpc>
                <a:spcPts val="3359"/>
              </a:lnSpc>
              <a:spcBef>
                <a:spcPct val="0"/>
              </a:spcBef>
            </a:pPr>
            <a:r>
              <a:rPr lang="en-US" sz="6000" dirty="0" smtClean="0">
                <a:solidFill>
                  <a:srgbClr val="00B050"/>
                </a:solidFill>
                <a:latin typeface="Berlin Sans FB" panose="020E0602020502020306" pitchFamily="34" charset="0"/>
              </a:rPr>
              <a:t>Dairy</a:t>
            </a:r>
          </a:p>
          <a:p>
            <a:pPr algn="ctr">
              <a:lnSpc>
                <a:spcPts val="3359"/>
              </a:lnSpc>
              <a:spcBef>
                <a:spcPct val="0"/>
              </a:spcBef>
            </a:pPr>
            <a:endParaRPr lang="en-US" sz="6000" dirty="0" smtClean="0">
              <a:solidFill>
                <a:srgbClr val="00B050"/>
              </a:solidFill>
              <a:latin typeface="Berlin Sans FB" panose="020E0602020502020306" pitchFamily="34" charset="0"/>
            </a:endParaRPr>
          </a:p>
          <a:p>
            <a:pPr algn="ctr">
              <a:lnSpc>
                <a:spcPts val="3359"/>
              </a:lnSpc>
              <a:spcBef>
                <a:spcPct val="0"/>
              </a:spcBef>
            </a:pPr>
            <a:r>
              <a:rPr lang="en-US" sz="6000" dirty="0" smtClean="0">
                <a:solidFill>
                  <a:srgbClr val="00B050"/>
                </a:solidFill>
                <a:latin typeface="Berlin Sans FB" panose="020E0602020502020306" pitchFamily="34" charset="0"/>
              </a:rPr>
              <a:t>Fats </a:t>
            </a:r>
          </a:p>
        </p:txBody>
      </p:sp>
      <p:sp>
        <p:nvSpPr>
          <p:cNvPr id="9" name="TextBox 9"/>
          <p:cNvSpPr txBox="1"/>
          <p:nvPr/>
        </p:nvSpPr>
        <p:spPr>
          <a:xfrm>
            <a:off x="1357213" y="721512"/>
            <a:ext cx="9431478" cy="1128514"/>
          </a:xfrm>
          <a:prstGeom prst="rect">
            <a:avLst/>
          </a:prstGeom>
        </p:spPr>
        <p:txBody>
          <a:bodyPr wrap="square" lIns="0" tIns="0" rIns="0" bIns="0" rtlCol="0" anchor="t">
            <a:spAutoFit/>
          </a:bodyPr>
          <a:lstStyle/>
          <a:p>
            <a:pPr algn="ctr">
              <a:lnSpc>
                <a:spcPts val="8800"/>
              </a:lnSpc>
            </a:pPr>
            <a:r>
              <a:rPr lang="en-US" sz="8000" dirty="0" smtClean="0">
                <a:solidFill>
                  <a:srgbClr val="000000"/>
                </a:solidFill>
                <a:latin typeface="Amatic SC Bold"/>
              </a:rPr>
              <a:t>There are 5 main food groups</a:t>
            </a:r>
            <a:endParaRPr lang="en-US" sz="8000" dirty="0">
              <a:solidFill>
                <a:srgbClr val="000000"/>
              </a:solidFill>
              <a:latin typeface="Amatic SC Bold"/>
            </a:endParaRPr>
          </a:p>
        </p:txBody>
      </p:sp>
      <p:pic>
        <p:nvPicPr>
          <p:cNvPr id="12" name="Picture 12"/>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rot="2851397">
            <a:off x="11087297" y="2421114"/>
            <a:ext cx="319992" cy="307192"/>
          </a:xfrm>
          <a:prstGeom prst="rect">
            <a:avLst/>
          </a:prstGeom>
        </p:spPr>
      </p:pic>
      <p:pic>
        <p:nvPicPr>
          <p:cNvPr id="13" name="Picture 13"/>
          <p:cNvPicPr>
            <a:picLocks noChangeAspect="1"/>
          </p:cNvPicPr>
          <p:nvPr/>
        </p:nvPicPr>
        <p:blipFill>
          <a:blip r:embed="rId4"/>
          <a:srcRect/>
          <a:stretch>
            <a:fillRect/>
          </a:stretch>
        </p:blipFill>
        <p:spPr>
          <a:xfrm rot="-10019461">
            <a:off x="11296480" y="9642552"/>
            <a:ext cx="516571" cy="495908"/>
          </a:xfrm>
          <a:prstGeom prst="rect">
            <a:avLst/>
          </a:prstGeom>
        </p:spPr>
      </p:pic>
      <p:pic>
        <p:nvPicPr>
          <p:cNvPr id="17" name="Picture 17"/>
          <p:cNvPicPr>
            <a:picLocks noChangeAspect="1"/>
          </p:cNvPicPr>
          <p:nvPr/>
        </p:nvPicPr>
        <p:blipFill>
          <a:blip r:embed="rId4"/>
          <a:srcRect/>
          <a:stretch>
            <a:fillRect/>
          </a:stretch>
        </p:blipFill>
        <p:spPr>
          <a:xfrm rot="-7483644">
            <a:off x="764034" y="9398694"/>
            <a:ext cx="509049" cy="488687"/>
          </a:xfrm>
          <a:prstGeom prst="rect">
            <a:avLst/>
          </a:prstGeom>
        </p:spPr>
      </p:pic>
      <p:pic>
        <p:nvPicPr>
          <p:cNvPr id="18" name="Picture 18"/>
          <p:cNvPicPr>
            <a:picLocks noChangeAspect="1"/>
          </p:cNvPicPr>
          <p:nvPr/>
        </p:nvPicPr>
        <p:blipFill>
          <a:blip r:embed="rId4"/>
          <a:srcRect/>
          <a:stretch>
            <a:fillRect/>
          </a:stretch>
        </p:blipFill>
        <p:spPr>
          <a:xfrm rot="-1839255">
            <a:off x="337123" y="2488044"/>
            <a:ext cx="554415" cy="532238"/>
          </a:xfrm>
          <a:prstGeom prst="rect">
            <a:avLst/>
          </a:prstGeom>
        </p:spPr>
      </p:pic>
      <p:pic>
        <p:nvPicPr>
          <p:cNvPr id="20" name="Picture 23"/>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050" name="Picture 2" descr="https://lifebydesignover50.com/wp-content/uploads/2014/02/bigstock-Healthy-Lifestyle-Concept-33166847.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1658595" y="2628900"/>
            <a:ext cx="6477000" cy="6477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9"/>
          <p:cNvSpPr txBox="1"/>
          <p:nvPr/>
        </p:nvSpPr>
        <p:spPr>
          <a:xfrm>
            <a:off x="1357213" y="721512"/>
            <a:ext cx="6034187" cy="1128514"/>
          </a:xfrm>
          <a:prstGeom prst="rect">
            <a:avLst/>
          </a:prstGeom>
        </p:spPr>
        <p:txBody>
          <a:bodyPr wrap="square" lIns="0" tIns="0" rIns="0" bIns="0" rtlCol="0" anchor="t">
            <a:spAutoFit/>
          </a:bodyPr>
          <a:lstStyle/>
          <a:p>
            <a:pPr algn="ctr">
              <a:lnSpc>
                <a:spcPts val="8800"/>
              </a:lnSpc>
            </a:pPr>
            <a:r>
              <a:rPr lang="en-US" sz="8000" dirty="0" smtClean="0">
                <a:solidFill>
                  <a:srgbClr val="000000"/>
                </a:solidFill>
                <a:latin typeface="Amatic SC Bold"/>
              </a:rPr>
              <a:t>carbohydrates</a:t>
            </a:r>
            <a:endParaRPr lang="en-US" sz="8000" dirty="0">
              <a:solidFill>
                <a:srgbClr val="000000"/>
              </a:solidFill>
              <a:latin typeface="Amatic SC Bold"/>
            </a:endParaRPr>
          </a:p>
        </p:txBody>
      </p:sp>
      <p:pic>
        <p:nvPicPr>
          <p:cNvPr id="20" name="Picture 23"/>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5800" y="2445907"/>
            <a:ext cx="4261104" cy="2826272"/>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583418" y="6232380"/>
            <a:ext cx="4848923" cy="3232615"/>
          </a:xfrm>
          <a:prstGeom prst="rect">
            <a:avLst/>
          </a:prstGeom>
        </p:spPr>
      </p:pic>
      <p:pic>
        <p:nvPicPr>
          <p:cNvPr id="7" name="Picture 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85800" y="6286500"/>
            <a:ext cx="4212915" cy="3159686"/>
          </a:xfrm>
          <a:prstGeom prst="rect">
            <a:avLst/>
          </a:prstGeom>
        </p:spPr>
      </p:pic>
      <p:sp>
        <p:nvSpPr>
          <p:cNvPr id="8" name="Rounded Rectangle 7"/>
          <p:cNvSpPr/>
          <p:nvPr/>
        </p:nvSpPr>
        <p:spPr>
          <a:xfrm>
            <a:off x="10972800" y="1485900"/>
            <a:ext cx="6553200" cy="762000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12261141" y="730780"/>
            <a:ext cx="4724400" cy="6494085"/>
          </a:xfrm>
          <a:prstGeom prst="rect">
            <a:avLst/>
          </a:prstGeom>
          <a:noFill/>
        </p:spPr>
        <p:txBody>
          <a:bodyPr wrap="square" rtlCol="0">
            <a:spAutoFit/>
          </a:bodyPr>
          <a:lstStyle/>
          <a:p>
            <a:endParaRPr lang="en-GB" sz="4000" dirty="0" smtClean="0">
              <a:solidFill>
                <a:srgbClr val="C00000"/>
              </a:solidFill>
              <a:latin typeface="Berlin Sans FB" panose="020E0602020502020306" pitchFamily="34" charset="0"/>
            </a:endParaRPr>
          </a:p>
          <a:p>
            <a:endParaRPr lang="en-GB" sz="4000" dirty="0">
              <a:solidFill>
                <a:srgbClr val="C00000"/>
              </a:solidFill>
              <a:latin typeface="Berlin Sans FB" panose="020E0602020502020306" pitchFamily="34" charset="0"/>
            </a:endParaRPr>
          </a:p>
          <a:p>
            <a:endParaRPr lang="en-GB" sz="4800" dirty="0" smtClean="0">
              <a:solidFill>
                <a:srgbClr val="C00000"/>
              </a:solidFill>
              <a:latin typeface="Berlin Sans FB" panose="020E0602020502020306" pitchFamily="34" charset="0"/>
            </a:endParaRPr>
          </a:p>
          <a:p>
            <a:r>
              <a:rPr lang="en-GB" sz="4800" dirty="0" smtClean="0">
                <a:solidFill>
                  <a:srgbClr val="C00000"/>
                </a:solidFill>
                <a:latin typeface="Berlin Sans FB" panose="020E0602020502020306" pitchFamily="34" charset="0"/>
              </a:rPr>
              <a:t>Bread, rice cereal and pasta are healthy.</a:t>
            </a:r>
          </a:p>
          <a:p>
            <a:endParaRPr lang="en-GB" sz="4800" dirty="0">
              <a:solidFill>
                <a:srgbClr val="C00000"/>
              </a:solidFill>
              <a:latin typeface="Berlin Sans FB" panose="020E0602020502020306" pitchFamily="34" charset="0"/>
            </a:endParaRPr>
          </a:p>
          <a:p>
            <a:r>
              <a:rPr lang="en-GB" sz="4800" dirty="0" smtClean="0">
                <a:solidFill>
                  <a:srgbClr val="C00000"/>
                </a:solidFill>
                <a:latin typeface="Berlin Sans FB" panose="020E0602020502020306" pitchFamily="34" charset="0"/>
              </a:rPr>
              <a:t>They give us energy.</a:t>
            </a:r>
            <a:endParaRPr lang="en-GB" sz="4800" dirty="0">
              <a:solidFill>
                <a:srgbClr val="C00000"/>
              </a:solidFill>
              <a:latin typeface="Berlin Sans FB" panose="020E0602020502020306" pitchFamily="34" charset="0"/>
            </a:endParaRPr>
          </a:p>
        </p:txBody>
      </p:sp>
      <p:pic>
        <p:nvPicPr>
          <p:cNvPr id="12" name="Picture 1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943600" y="2628900"/>
            <a:ext cx="3765199" cy="2824606"/>
          </a:xfrm>
          <a:prstGeom prst="rect">
            <a:avLst/>
          </a:prstGeom>
        </p:spPr>
      </p:pic>
    </p:spTree>
    <p:extLst>
      <p:ext uri="{BB962C8B-B14F-4D97-AF65-F5344CB8AC3E}">
        <p14:creationId xmlns:p14="http://schemas.microsoft.com/office/powerpoint/2010/main" val="27555149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3"/>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rot="181237">
            <a:off x="1069278" y="435173"/>
            <a:ext cx="5789767" cy="1657903"/>
          </a:xfrm>
          <a:prstGeom prst="rect">
            <a:avLst/>
          </a:prstGeom>
        </p:spPr>
      </p:pic>
      <p:sp>
        <p:nvSpPr>
          <p:cNvPr id="9" name="TextBox 9"/>
          <p:cNvSpPr txBox="1"/>
          <p:nvPr/>
        </p:nvSpPr>
        <p:spPr>
          <a:xfrm>
            <a:off x="947067" y="699867"/>
            <a:ext cx="6034187" cy="1128514"/>
          </a:xfrm>
          <a:prstGeom prst="rect">
            <a:avLst/>
          </a:prstGeom>
        </p:spPr>
        <p:txBody>
          <a:bodyPr wrap="square" lIns="0" tIns="0" rIns="0" bIns="0" rtlCol="0" anchor="t">
            <a:spAutoFit/>
          </a:bodyPr>
          <a:lstStyle/>
          <a:p>
            <a:pPr algn="ctr">
              <a:lnSpc>
                <a:spcPts val="8800"/>
              </a:lnSpc>
            </a:pPr>
            <a:r>
              <a:rPr lang="en-US" sz="8000" dirty="0" smtClean="0">
                <a:solidFill>
                  <a:srgbClr val="000000"/>
                </a:solidFill>
                <a:latin typeface="Amatic SC Bold"/>
              </a:rPr>
              <a:t>carbohydrates</a:t>
            </a:r>
            <a:endParaRPr lang="en-US" sz="8000" dirty="0">
              <a:solidFill>
                <a:srgbClr val="000000"/>
              </a:solidFill>
              <a:latin typeface="Amatic SC Bold"/>
            </a:endParaRPr>
          </a:p>
        </p:txBody>
      </p:sp>
      <p:pic>
        <p:nvPicPr>
          <p:cNvPr id="20" name="Picture 23"/>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Rounded Rectangle 7"/>
          <p:cNvSpPr/>
          <p:nvPr/>
        </p:nvSpPr>
        <p:spPr>
          <a:xfrm>
            <a:off x="10972800" y="1485900"/>
            <a:ext cx="6553200" cy="762000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800" dirty="0">
                <a:solidFill>
                  <a:srgbClr val="C00000"/>
                </a:solidFill>
                <a:latin typeface="Berlin Sans FB" panose="020E0602020502020306" pitchFamily="34" charset="0"/>
              </a:rPr>
              <a:t>Sweets, sugary drinks, pastries, sugary cereals are “bad” carbohydrates.</a:t>
            </a:r>
          </a:p>
          <a:p>
            <a:r>
              <a:rPr lang="en-GB" sz="4800" dirty="0">
                <a:solidFill>
                  <a:srgbClr val="C00000"/>
                </a:solidFill>
                <a:latin typeface="Berlin Sans FB" panose="020E0602020502020306" pitchFamily="34" charset="0"/>
              </a:rPr>
              <a:t>They also give us energy but should </a:t>
            </a:r>
            <a:r>
              <a:rPr lang="en-GB" sz="4800" dirty="0" smtClean="0">
                <a:solidFill>
                  <a:srgbClr val="C00000"/>
                </a:solidFill>
                <a:latin typeface="Berlin Sans FB" panose="020E0602020502020306" pitchFamily="34" charset="0"/>
              </a:rPr>
              <a:t>only be eaten as a treat!!</a:t>
            </a:r>
            <a:r>
              <a:rPr lang="en-GB" dirty="0" smtClean="0">
                <a:solidFill>
                  <a:srgbClr val="FF0000"/>
                </a:solidFill>
                <a:latin typeface="Berlin Sans FB" panose="020E0602020502020306" pitchFamily="34" charset="0"/>
              </a:rPr>
              <a:t>.</a:t>
            </a:r>
            <a:endParaRPr lang="en-GB" dirty="0">
              <a:solidFill>
                <a:srgbClr val="FF0000"/>
              </a:solidFill>
              <a:latin typeface="Berlin Sans FB" panose="020E0602020502020306" pitchFamily="34" charset="0"/>
            </a:endParaRPr>
          </a:p>
        </p:txBody>
      </p:sp>
      <p:sp>
        <p:nvSpPr>
          <p:cNvPr id="11" name="TextBox 10"/>
          <p:cNvSpPr txBox="1"/>
          <p:nvPr/>
        </p:nvSpPr>
        <p:spPr>
          <a:xfrm>
            <a:off x="12261141" y="730780"/>
            <a:ext cx="4724400" cy="4278094"/>
          </a:xfrm>
          <a:prstGeom prst="rect">
            <a:avLst/>
          </a:prstGeom>
          <a:noFill/>
        </p:spPr>
        <p:txBody>
          <a:bodyPr wrap="square" rtlCol="0">
            <a:spAutoFit/>
          </a:bodyPr>
          <a:lstStyle/>
          <a:p>
            <a:endParaRPr lang="en-GB" sz="4000" dirty="0" smtClean="0">
              <a:solidFill>
                <a:srgbClr val="C00000"/>
              </a:solidFill>
              <a:latin typeface="Berlin Sans FB" panose="020E0602020502020306" pitchFamily="34" charset="0"/>
            </a:endParaRPr>
          </a:p>
          <a:p>
            <a:endParaRPr lang="en-GB" sz="4000" dirty="0">
              <a:solidFill>
                <a:srgbClr val="C00000"/>
              </a:solidFill>
              <a:latin typeface="Berlin Sans FB" panose="020E0602020502020306" pitchFamily="34" charset="0"/>
            </a:endParaRPr>
          </a:p>
          <a:p>
            <a:endParaRPr lang="en-GB" sz="4800" dirty="0" smtClean="0">
              <a:solidFill>
                <a:srgbClr val="C00000"/>
              </a:solidFill>
              <a:latin typeface="Berlin Sans FB" panose="020E0602020502020306" pitchFamily="34" charset="0"/>
            </a:endParaRPr>
          </a:p>
          <a:p>
            <a:endParaRPr lang="en-GB" sz="4800" dirty="0" smtClean="0">
              <a:solidFill>
                <a:srgbClr val="C00000"/>
              </a:solidFill>
              <a:latin typeface="Berlin Sans FB" panose="020E0602020502020306" pitchFamily="34" charset="0"/>
            </a:endParaRPr>
          </a:p>
          <a:p>
            <a:endParaRPr lang="en-GB" sz="4800" dirty="0">
              <a:solidFill>
                <a:srgbClr val="C00000"/>
              </a:solidFill>
              <a:latin typeface="Berlin Sans FB" panose="020E0602020502020306" pitchFamily="34" charset="0"/>
            </a:endParaRPr>
          </a:p>
          <a:p>
            <a:endParaRPr lang="en-GB" sz="4800" dirty="0">
              <a:solidFill>
                <a:srgbClr val="C00000"/>
              </a:solidFill>
              <a:latin typeface="Berlin Sans FB" panose="020E0602020502020306" pitchFamily="34" charset="0"/>
            </a:endParaRPr>
          </a:p>
        </p:txBody>
      </p:sp>
      <p:pic>
        <p:nvPicPr>
          <p:cNvPr id="4" name="Picture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9107" y="7401649"/>
            <a:ext cx="7749273" cy="251460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2245" y="2120103"/>
            <a:ext cx="5048250" cy="3371850"/>
          </a:xfrm>
          <a:prstGeom prst="rect">
            <a:avLst/>
          </a:prstGeom>
        </p:spPr>
      </p:pic>
      <p:pic>
        <p:nvPicPr>
          <p:cNvPr id="2" name="Picture 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409317" y="4288337"/>
            <a:ext cx="4043980" cy="2662237"/>
          </a:xfrm>
          <a:prstGeom prst="rect">
            <a:avLst/>
          </a:prstGeom>
        </p:spPr>
      </p:pic>
      <p:pic>
        <p:nvPicPr>
          <p:cNvPr id="3076" name="Picture 4" descr="Soft Drinks (1.25 Ml Bottle) – samirsindiankitchen"/>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t="-2037" r="-37"/>
          <a:stretch/>
        </p:blipFill>
        <p:spPr bwMode="auto">
          <a:xfrm>
            <a:off x="6859411" y="47127"/>
            <a:ext cx="3817938" cy="3817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29546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733800" y="24245"/>
            <a:ext cx="9829800" cy="9982200"/>
          </a:xfrm>
          <a:prstGeom prst="rect">
            <a:avLst/>
          </a:prstGeom>
        </p:spPr>
      </p:pic>
      <p:pic>
        <p:nvPicPr>
          <p:cNvPr id="3" name="Picture 23"/>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9946481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rot="181237">
            <a:off x="1443223" y="423138"/>
            <a:ext cx="4585724" cy="1657903"/>
          </a:xfrm>
          <a:prstGeom prst="rect">
            <a:avLst/>
          </a:prstGeom>
        </p:spPr>
      </p:pic>
      <p:pic>
        <p:nvPicPr>
          <p:cNvPr id="4102" name="Picture 6" descr="How to make baked beans – recipe | Food | The Guardian"/>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867400" y="210942"/>
            <a:ext cx="4152900" cy="41529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9"/>
          <p:cNvSpPr txBox="1"/>
          <p:nvPr/>
        </p:nvSpPr>
        <p:spPr>
          <a:xfrm>
            <a:off x="613525" y="565933"/>
            <a:ext cx="6034187" cy="1128514"/>
          </a:xfrm>
          <a:prstGeom prst="rect">
            <a:avLst/>
          </a:prstGeom>
        </p:spPr>
        <p:txBody>
          <a:bodyPr wrap="square" lIns="0" tIns="0" rIns="0" bIns="0" rtlCol="0" anchor="t">
            <a:spAutoFit/>
          </a:bodyPr>
          <a:lstStyle/>
          <a:p>
            <a:pPr algn="ctr">
              <a:lnSpc>
                <a:spcPts val="8800"/>
              </a:lnSpc>
            </a:pPr>
            <a:r>
              <a:rPr lang="en-US" sz="8000" dirty="0" smtClean="0">
                <a:solidFill>
                  <a:srgbClr val="000000"/>
                </a:solidFill>
                <a:latin typeface="Amatic SC Bold"/>
              </a:rPr>
              <a:t>protein</a:t>
            </a:r>
            <a:endParaRPr lang="en-US" sz="8000" dirty="0">
              <a:solidFill>
                <a:srgbClr val="000000"/>
              </a:solidFill>
              <a:latin typeface="Amatic SC Bold"/>
            </a:endParaRPr>
          </a:p>
        </p:txBody>
      </p:sp>
      <p:pic>
        <p:nvPicPr>
          <p:cNvPr id="20" name="Picture 23"/>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Rounded Rectangle 7"/>
          <p:cNvSpPr/>
          <p:nvPr/>
        </p:nvSpPr>
        <p:spPr>
          <a:xfrm>
            <a:off x="10972800" y="1485900"/>
            <a:ext cx="6553200" cy="762000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400" dirty="0">
                <a:solidFill>
                  <a:srgbClr val="C00000"/>
                </a:solidFill>
                <a:latin typeface="Berlin Sans FB" panose="020E0602020502020306" pitchFamily="34" charset="0"/>
              </a:rPr>
              <a:t>Meat - beef, </a:t>
            </a:r>
            <a:r>
              <a:rPr lang="en-GB" sz="4400" dirty="0" smtClean="0">
                <a:solidFill>
                  <a:srgbClr val="C00000"/>
                </a:solidFill>
                <a:latin typeface="Berlin Sans FB" panose="020E0602020502020306" pitchFamily="34" charset="0"/>
              </a:rPr>
              <a:t>chicken</a:t>
            </a:r>
            <a:endParaRPr lang="en-GB" sz="4400" dirty="0">
              <a:solidFill>
                <a:srgbClr val="C00000"/>
              </a:solidFill>
              <a:latin typeface="Berlin Sans FB" panose="020E0602020502020306" pitchFamily="34" charset="0"/>
            </a:endParaRPr>
          </a:p>
          <a:p>
            <a:endParaRPr lang="en-GB" sz="4400" dirty="0">
              <a:solidFill>
                <a:srgbClr val="C00000"/>
              </a:solidFill>
              <a:latin typeface="Berlin Sans FB" panose="020E0602020502020306" pitchFamily="34" charset="0"/>
            </a:endParaRPr>
          </a:p>
          <a:p>
            <a:r>
              <a:rPr lang="en-GB" sz="4400" dirty="0">
                <a:solidFill>
                  <a:srgbClr val="C00000"/>
                </a:solidFill>
                <a:latin typeface="Berlin Sans FB" panose="020E0602020502020306" pitchFamily="34" charset="0"/>
              </a:rPr>
              <a:t>Fish </a:t>
            </a:r>
          </a:p>
          <a:p>
            <a:endParaRPr lang="en-GB" sz="4400" dirty="0">
              <a:solidFill>
                <a:srgbClr val="C00000"/>
              </a:solidFill>
              <a:latin typeface="Berlin Sans FB" panose="020E0602020502020306" pitchFamily="34" charset="0"/>
            </a:endParaRPr>
          </a:p>
          <a:p>
            <a:r>
              <a:rPr lang="en-GB" sz="4400" dirty="0">
                <a:solidFill>
                  <a:srgbClr val="C00000"/>
                </a:solidFill>
                <a:latin typeface="Berlin Sans FB" panose="020E0602020502020306" pitchFamily="34" charset="0"/>
              </a:rPr>
              <a:t>Beans </a:t>
            </a:r>
          </a:p>
          <a:p>
            <a:endParaRPr lang="en-GB" sz="4400" dirty="0">
              <a:solidFill>
                <a:srgbClr val="C00000"/>
              </a:solidFill>
              <a:latin typeface="Berlin Sans FB" panose="020E0602020502020306" pitchFamily="34" charset="0"/>
            </a:endParaRPr>
          </a:p>
          <a:p>
            <a:r>
              <a:rPr lang="en-GB" sz="4400" dirty="0">
                <a:solidFill>
                  <a:srgbClr val="C00000"/>
                </a:solidFill>
                <a:latin typeface="Berlin Sans FB" panose="020E0602020502020306" pitchFamily="34" charset="0"/>
              </a:rPr>
              <a:t>Eggs </a:t>
            </a:r>
          </a:p>
          <a:p>
            <a:endParaRPr lang="en-GB" sz="4400" dirty="0">
              <a:solidFill>
                <a:srgbClr val="00B050"/>
              </a:solidFill>
              <a:latin typeface="Berlin Sans FB" panose="020E0602020502020306" pitchFamily="34" charset="0"/>
            </a:endParaRPr>
          </a:p>
          <a:p>
            <a:r>
              <a:rPr lang="en-GB" sz="4400" dirty="0">
                <a:solidFill>
                  <a:srgbClr val="0070C0"/>
                </a:solidFill>
                <a:latin typeface="Berlin Sans FB" panose="020E0602020502020306" pitchFamily="34" charset="0"/>
              </a:rPr>
              <a:t>These help muscles to grow and repair</a:t>
            </a:r>
          </a:p>
        </p:txBody>
      </p:sp>
      <p:pic>
        <p:nvPicPr>
          <p:cNvPr id="19" name="Picture 1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43000" y="4610100"/>
            <a:ext cx="8333603" cy="4689041"/>
          </a:xfrm>
          <a:prstGeom prst="rect">
            <a:avLst/>
          </a:prstGeom>
        </p:spPr>
      </p:pic>
    </p:spTree>
    <p:extLst>
      <p:ext uri="{BB962C8B-B14F-4D97-AF65-F5344CB8AC3E}">
        <p14:creationId xmlns:p14="http://schemas.microsoft.com/office/powerpoint/2010/main" val="206007656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2164</TotalTime>
  <Words>1054</Words>
  <Application>Microsoft Office PowerPoint</Application>
  <PresentationFormat>Custom</PresentationFormat>
  <Paragraphs>208</Paragraphs>
  <Slides>40</Slides>
  <Notes>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Berlin Sans FB</vt:lpstr>
      <vt:lpstr>Muli Regular Bold</vt:lpstr>
      <vt:lpstr>Calibri</vt:lpstr>
      <vt:lpstr>Times New Roman</vt:lpstr>
      <vt:lpstr>Muli Bold</vt:lpstr>
      <vt:lpstr>Symbol</vt:lpstr>
      <vt:lpstr>Muli Regular</vt:lpstr>
      <vt:lpstr>Amatic SC Bold</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Use these free, recolourable icons and illustrations in your Canva design.</dc:title>
  <dc:creator>Charlene McKeown</dc:creator>
  <cp:lastModifiedBy>Anna Green</cp:lastModifiedBy>
  <cp:revision>68</cp:revision>
  <dcterms:created xsi:type="dcterms:W3CDTF">2006-08-16T00:00:00Z</dcterms:created>
  <dcterms:modified xsi:type="dcterms:W3CDTF">2021-03-29T19:20:38Z</dcterms:modified>
  <dc:identifier>DAEDc3676mY</dc:identifier>
</cp:coreProperties>
</file>