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2" r:id="rId4"/>
    <p:sldId id="288" r:id="rId5"/>
    <p:sldId id="276" r:id="rId6"/>
    <p:sldId id="277" r:id="rId7"/>
    <p:sldId id="289" r:id="rId8"/>
    <p:sldId id="290" r:id="rId9"/>
    <p:sldId id="278" r:id="rId10"/>
    <p:sldId id="279" r:id="rId11"/>
    <p:sldId id="280" r:id="rId12"/>
    <p:sldId id="281" r:id="rId13"/>
    <p:sldId id="282" r:id="rId14"/>
    <p:sldId id="291" r:id="rId15"/>
    <p:sldId id="292" r:id="rId16"/>
    <p:sldId id="285" r:id="rId17"/>
    <p:sldId id="286" r:id="rId18"/>
    <p:sldId id="287" r:id="rId19"/>
    <p:sldId id="304" r:id="rId20"/>
    <p:sldId id="305" r:id="rId21"/>
    <p:sldId id="306" r:id="rId22"/>
    <p:sldId id="297" r:id="rId23"/>
    <p:sldId id="298" r:id="rId24"/>
    <p:sldId id="284" r:id="rId25"/>
    <p:sldId id="283" r:id="rId26"/>
    <p:sldId id="299" r:id="rId27"/>
    <p:sldId id="300" r:id="rId28"/>
    <p:sldId id="301" r:id="rId29"/>
    <p:sldId id="302" r:id="rId30"/>
    <p:sldId id="303" r:id="rId31"/>
  </p:sldIdLst>
  <p:sldSz cx="18288000" cy="10287000"/>
  <p:notesSz cx="6858000" cy="9144000"/>
  <p:embeddedFontLst>
    <p:embeddedFont>
      <p:font typeface="Amatic SC Bold" panose="020B0604020202020204" charset="-79"/>
      <p:regular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uli Regular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een" initials="AG" lastIdx="1" clrIdx="0">
    <p:extLst>
      <p:ext uri="{19B8F6BF-5375-455C-9EA6-DF929625EA0E}">
        <p15:presenceInfo xmlns:p15="http://schemas.microsoft.com/office/powerpoint/2012/main" userId="Anna Gr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F1CBC-4736-4ADA-A769-77EEBA61507A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2977B-5338-43BA-B695-86743B48E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6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Name</a:t>
            </a:r>
            <a:r>
              <a:rPr lang="en-GB" baseline="0" dirty="0"/>
              <a:t> the types of transport.  What do they have in common?</a:t>
            </a:r>
          </a:p>
          <a:p>
            <a:r>
              <a:rPr lang="en-GB" baseline="0" dirty="0"/>
              <a:t>How many children have used each of these?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2977B-5338-43BA-B695-86743B48E9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1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7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Do a tally</a:t>
            </a:r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 of how many children came to school by different modes of transport</a:t>
            </a:r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5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this air good or bad for</a:t>
            </a:r>
            <a:r>
              <a:rPr lang="en-GB" baseline="0" dirty="0"/>
              <a:t> you? Would you like to breathe this air? Is it good or bad for the environment?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924F1-385F-454E-B110-0F70BEC280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7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0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Switch your engine off if you’re going to be parked for a while. This will also help you to use less fuel, saving money.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Slower, steadier driving will help save fuel and reduce emissions.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Get your car serviced regularly, this should keep everything working as efficiently as it should.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Drive an electric</a:t>
            </a:r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 or a hybrid car</a:t>
            </a:r>
          </a:p>
          <a:p>
            <a:r>
              <a:rPr lang="en-GB" sz="1200" baseline="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If it’s a short journey, walk instead</a:t>
            </a:r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0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3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6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2EE0-0BFB-439C-B730-BE584B31F8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6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9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27.pn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9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fif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27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12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30969">
            <a:off x="1780964" y="8411234"/>
            <a:ext cx="1404529" cy="1394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3738">
            <a:off x="6589189" y="6859035"/>
            <a:ext cx="5109623" cy="1021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745946" y="7455877"/>
            <a:ext cx="662036" cy="1122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483644">
            <a:off x="13795143" y="9441671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127529" y="575565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019461">
            <a:off x="14283299" y="559211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383107">
            <a:off x="15400641" y="3301370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6697026" y="813008"/>
            <a:ext cx="489149" cy="8290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306072" y="579248"/>
            <a:ext cx="530353" cy="8989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6130" y="4189921"/>
            <a:ext cx="6370546" cy="1717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770958">
            <a:off x="818870" y="4758789"/>
            <a:ext cx="1334875" cy="13255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472479">
            <a:off x="8878988" y="8231365"/>
            <a:ext cx="1421244" cy="14212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925630">
            <a:off x="4176335" y="6699761"/>
            <a:ext cx="1356392" cy="13563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879041">
            <a:off x="13567254" y="7097162"/>
            <a:ext cx="1404001" cy="14040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986035">
            <a:off x="16137163" y="8553029"/>
            <a:ext cx="1410541" cy="14105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249574">
            <a:off x="5598370" y="1863613"/>
            <a:ext cx="1369701" cy="136012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-425042">
            <a:off x="9368281" y="1793509"/>
            <a:ext cx="1406546" cy="139671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694021">
            <a:off x="12993190" y="1349300"/>
            <a:ext cx="1421326" cy="141138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1273553">
            <a:off x="16243133" y="4069021"/>
            <a:ext cx="1396935" cy="1406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 rot="-336693">
            <a:off x="2382438" y="1028700"/>
            <a:ext cx="1405678" cy="140567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2454981" y="6173541"/>
            <a:ext cx="319992" cy="307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257300"/>
            <a:ext cx="13716000" cy="7715250"/>
          </a:xfrm>
          <a:prstGeom prst="rect">
            <a:avLst/>
          </a:prstGeom>
        </p:spPr>
      </p:pic>
      <p:pic>
        <p:nvPicPr>
          <p:cNvPr id="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603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790700"/>
            <a:ext cx="15937221" cy="6781799"/>
          </a:xfrm>
          <a:prstGeom prst="rect">
            <a:avLst/>
          </a:prstGeom>
        </p:spPr>
      </p:pic>
      <p:pic>
        <p:nvPicPr>
          <p:cNvPr id="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139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0" y="1333500"/>
            <a:ext cx="6705600" cy="3505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1500"/>
            <a:ext cx="8839200" cy="9597232"/>
          </a:xfrm>
          <a:prstGeom prst="rect">
            <a:avLst/>
          </a:prstGeom>
        </p:spPr>
      </p:pic>
      <p:pic>
        <p:nvPicPr>
          <p:cNvPr id="3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8000" y="14097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this good or bad for you?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it good or bad for the environment?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Would you like to breathe this air?</a:t>
            </a:r>
          </a:p>
        </p:txBody>
      </p:sp>
    </p:spTree>
    <p:extLst>
      <p:ext uri="{BB962C8B-B14F-4D97-AF65-F5344CB8AC3E}">
        <p14:creationId xmlns:p14="http://schemas.microsoft.com/office/powerpoint/2010/main" val="297710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723900"/>
            <a:ext cx="6858000" cy="9144000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723900"/>
            <a:ext cx="7477570" cy="91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4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15600" y="1409700"/>
            <a:ext cx="6858000" cy="3581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29778">
            <a:off x="452501" y="4146651"/>
            <a:ext cx="3678977" cy="3101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09700"/>
            <a:ext cx="7115175" cy="7877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0" y="14097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this good or bad for you?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it good or bad for the environment?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Would you like to breathe this air?</a:t>
            </a:r>
          </a:p>
        </p:txBody>
      </p:sp>
    </p:spTree>
    <p:extLst>
      <p:ext uri="{BB962C8B-B14F-4D97-AF65-F5344CB8AC3E}">
        <p14:creationId xmlns:p14="http://schemas.microsoft.com/office/powerpoint/2010/main" val="246242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1500"/>
            <a:ext cx="13922843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1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676900"/>
            <a:ext cx="470523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47700"/>
            <a:ext cx="5257800" cy="5114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552700"/>
            <a:ext cx="31242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200" y="6057900"/>
            <a:ext cx="3238500" cy="3238500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54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4686300"/>
            <a:ext cx="6229350" cy="4426834"/>
          </a:xfrm>
          <a:prstGeom prst="rect">
            <a:avLst/>
          </a:prstGeom>
        </p:spPr>
      </p:pic>
      <p:pic>
        <p:nvPicPr>
          <p:cNvPr id="3" name="Picture 2" descr="Girl in red shirt riding on scooter on white Free Vec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"/>
            <a:ext cx="3745327" cy="55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400300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5300" y="5861222"/>
            <a:ext cx="3009900" cy="3009900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347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5372100"/>
            <a:ext cx="5210175" cy="372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14300"/>
            <a:ext cx="3361537" cy="586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387167"/>
            <a:ext cx="25908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0" y="5783735"/>
            <a:ext cx="3314700" cy="3314700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644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3283053" y="382032"/>
            <a:ext cx="12421680" cy="21496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4770" y="844610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How do cars harm the environment?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752600" y="4041938"/>
            <a:ext cx="7162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algn="ctr"/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997" y="3164605"/>
            <a:ext cx="937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372600" y="6331775"/>
            <a:ext cx="4572000" cy="302341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Fuel spills can be dangerous for other road users.</a:t>
            </a:r>
          </a:p>
        </p:txBody>
      </p:sp>
      <p:sp>
        <p:nvSpPr>
          <p:cNvPr id="14" name="Oval 13"/>
          <p:cNvSpPr/>
          <p:nvPr/>
        </p:nvSpPr>
        <p:spPr>
          <a:xfrm>
            <a:off x="6134269" y="3102714"/>
            <a:ext cx="4572000" cy="30234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These fumes are 1 </a:t>
            </a:r>
            <a:r>
              <a:rPr lang="en-GB" sz="3200"/>
              <a:t>of the major </a:t>
            </a:r>
            <a:r>
              <a:rPr lang="en-GB" sz="3200" dirty="0"/>
              <a:t>causes of global warming.</a:t>
            </a:r>
          </a:p>
        </p:txBody>
      </p:sp>
      <p:sp>
        <p:nvSpPr>
          <p:cNvPr id="15" name="Oval 14"/>
          <p:cNvSpPr/>
          <p:nvPr/>
        </p:nvSpPr>
        <p:spPr>
          <a:xfrm>
            <a:off x="12303629" y="2857500"/>
            <a:ext cx="4572000" cy="30234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They can also cause acid rain which damages plants and water supply.</a:t>
            </a:r>
          </a:p>
        </p:txBody>
      </p:sp>
      <p:sp>
        <p:nvSpPr>
          <p:cNvPr id="16" name="Oval 15"/>
          <p:cNvSpPr/>
          <p:nvPr/>
        </p:nvSpPr>
        <p:spPr>
          <a:xfrm>
            <a:off x="2514600" y="6473514"/>
            <a:ext cx="4572000" cy="3023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Cars can also be very noisy. Too many cars together is very loud!!</a:t>
            </a:r>
          </a:p>
        </p:txBody>
      </p:sp>
      <p:sp>
        <p:nvSpPr>
          <p:cNvPr id="17" name="Oval 16"/>
          <p:cNvSpPr/>
          <p:nvPr/>
        </p:nvSpPr>
        <p:spPr>
          <a:xfrm>
            <a:off x="519900" y="2987411"/>
            <a:ext cx="4572000" cy="3023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Car exhausts give off nasty fumes that are harmful and dangerous.</a:t>
            </a:r>
          </a:p>
        </p:txBody>
      </p:sp>
    </p:spTree>
    <p:extLst>
      <p:ext uri="{BB962C8B-B14F-4D97-AF65-F5344CB8AC3E}">
        <p14:creationId xmlns:p14="http://schemas.microsoft.com/office/powerpoint/2010/main" val="37815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52064" y="3396246"/>
            <a:ext cx="6959783" cy="374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WELCOME,</a:t>
            </a:r>
          </a:p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STUDENTS!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5371110" y="423758"/>
            <a:ext cx="7625475" cy="15205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8800" y="644656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Reducing car pollution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752600" y="4041938"/>
            <a:ext cx="7162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algn="ctr"/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352202"/>
            <a:ext cx="142039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pc="1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050" name="Picture 2" descr="JAF Graphics TURN OFF YOUR ENGINE Sign, Kid Safety School Car Park, Car  Exhaust Fumes Sign-40cm: Amazon.co.uk: Kitchen &amp;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0282"/>
            <a:ext cx="2743200" cy="4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s Pause &amp; Slow the Hell Down : Goddess Public Speaking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34" y="6134336"/>
            <a:ext cx="4191000" cy="32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important is a full service history? - Admi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181791"/>
            <a:ext cx="5107152" cy="34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8 of the best electric cars for small business leas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331" y="2171700"/>
            <a:ext cx="4346575" cy="28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Morning Walking Benefits to Get You on Your Fe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43" y="2747492"/>
            <a:ext cx="5244975" cy="29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9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814667" y="45415"/>
            <a:ext cx="5717661" cy="21496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553635" y="560828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We suffer as well!!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352202"/>
            <a:ext cx="142039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pc="1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37595" y="2995498"/>
            <a:ext cx="922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200" dirty="0"/>
            </a:b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AutoShape 2" descr="Heart failure"/>
          <p:cNvSpPr>
            <a:spLocks noChangeAspect="1" noChangeArrowheads="1"/>
          </p:cNvSpPr>
          <p:nvPr/>
        </p:nvSpPr>
        <p:spPr bwMode="auto">
          <a:xfrm>
            <a:off x="13082197" y="4162317"/>
            <a:ext cx="3137762" cy="31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Heart fail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828" y="520853"/>
            <a:ext cx="3124726" cy="3054031"/>
          </a:xfrm>
          <a:prstGeom prst="rect">
            <a:avLst/>
          </a:prstGeom>
        </p:spPr>
      </p:pic>
      <p:pic>
        <p:nvPicPr>
          <p:cNvPr id="4098" name="Picture 2" descr="Car smoke clipart » Clipart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1" y="4381500"/>
            <a:ext cx="5946389" cy="30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loodshot Stock Illustrations – 504 Bloodshot Stock Illustrations, Vectors  &amp; Clipart - Dreams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80" y="4362276"/>
            <a:ext cx="3049332" cy="2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causes an itch on your body? - Kidp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397783"/>
            <a:ext cx="4127500" cy="23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798132" y="5089348"/>
            <a:ext cx="1752600" cy="52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453023">
            <a:off x="5877302" y="6954209"/>
            <a:ext cx="1752600" cy="52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9994900">
            <a:off x="5897384" y="3686928"/>
            <a:ext cx="1752600" cy="52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5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1237">
            <a:off x="2544485" y="381492"/>
            <a:ext cx="14180179" cy="205474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7607453" y="-3479645"/>
            <a:ext cx="3530295" cy="15240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04770" y="844610"/>
            <a:ext cx="145782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What is the least harmful form of transport?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4299" y="2375206"/>
            <a:ext cx="14436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Public transport </a:t>
            </a: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is generally considered to be one of the better options when it comes to reducing the negative environmental impact of transport.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Taking a bus is better than taking a car or taxi.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Why do you think this is better form of transport?</a:t>
            </a:r>
          </a:p>
        </p:txBody>
      </p:sp>
      <p:pic>
        <p:nvPicPr>
          <p:cNvPr id="10" name="Picture 2" descr="Clip art cartoon school b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59" y="6205284"/>
            <a:ext cx="3864726" cy="40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oy Driving Red Car Clip Art - Boy Driving Clipart PNG Image | Transparent  PNG Free Download on Seek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40" y="6849926"/>
            <a:ext cx="3028913" cy="31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5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3079538" y="896997"/>
            <a:ext cx="7315198" cy="10779001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848410" y="686138"/>
            <a:ext cx="10934957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94041" y="1065713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What is sustainable travel?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84657">
            <a:off x="11676665" y="9278671"/>
            <a:ext cx="541332" cy="5196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1742248" y="2058494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561532" y="3276946"/>
            <a:ext cx="7998381" cy="640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Transport refers to any means of transportation that is 'green' and has low impact on the environment.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Sustainable travel is about valuing the environment and looking after our natural resources.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transportation is also about balancing our current and future needs.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2119" y="4285718"/>
            <a:ext cx="5527960" cy="39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2" y="4838695"/>
            <a:ext cx="17462587" cy="5327225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848543" y="679393"/>
            <a:ext cx="10590914" cy="21181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2188" y="2756355"/>
            <a:ext cx="10367405" cy="25908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94041" y="1065713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What is sustainable travel?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80288" y="3165545"/>
            <a:ext cx="721651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sustainable transportation include walking, cycling, carpooling, car sharing, and green vehicles.</a:t>
            </a:r>
          </a:p>
        </p:txBody>
      </p:sp>
    </p:spTree>
    <p:extLst>
      <p:ext uri="{BB962C8B-B14F-4D97-AF65-F5344CB8AC3E}">
        <p14:creationId xmlns:p14="http://schemas.microsoft.com/office/powerpoint/2010/main" val="1998244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9199" y="4681835"/>
            <a:ext cx="16691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endParaRPr lang="en-GB" sz="4000" spc="1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69510"/>
            <a:ext cx="7936829" cy="7372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7563" y="2635027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SKATEBOARD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3500" y="5025509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WALK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35000" y="5039885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2687" y="2635028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ROLLERBLADE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1138404"/>
            <a:ext cx="36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SCOOT</a:t>
            </a:r>
          </a:p>
        </p:txBody>
      </p:sp>
    </p:spTree>
    <p:extLst>
      <p:ext uri="{BB962C8B-B14F-4D97-AF65-F5344CB8AC3E}">
        <p14:creationId xmlns:p14="http://schemas.microsoft.com/office/powerpoint/2010/main" val="2034353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398" y="-211061"/>
            <a:ext cx="8536288" cy="11176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562100"/>
            <a:ext cx="159139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3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848352" y="689124"/>
            <a:ext cx="11087238" cy="21181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626953" y="4830417"/>
            <a:ext cx="4518047" cy="24726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796005" y="910521"/>
            <a:ext cx="1092695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Sustainable travel around the world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960514"/>
            <a:ext cx="9124950" cy="607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0702" y="5097229"/>
            <a:ext cx="520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  <a:latin typeface="Berlin Sans FB" panose="020E0602020502020306" pitchFamily="34" charset="0"/>
              </a:rPr>
              <a:t>Reindeer sledding in Finland is the oldest form of transport!!</a:t>
            </a:r>
          </a:p>
        </p:txBody>
      </p:sp>
    </p:spTree>
    <p:extLst>
      <p:ext uri="{BB962C8B-B14F-4D97-AF65-F5344CB8AC3E}">
        <p14:creationId xmlns:p14="http://schemas.microsoft.com/office/powerpoint/2010/main" val="103900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141334" y="2375746"/>
            <a:ext cx="4518047" cy="6238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171151" y="2722433"/>
            <a:ext cx="4273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Suspension railway in Germany. It is the oldest elevated railway with hanging cars in the world and is a unique system.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88" y="1638300"/>
            <a:ext cx="1118235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128082" y="2604943"/>
            <a:ext cx="4518047" cy="6238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373065" y="3215754"/>
            <a:ext cx="4273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A traditional wood carved gondola in Venice. For centuries this way the main way to travel. There were over 10,000 in 18</a:t>
            </a:r>
            <a:r>
              <a:rPr lang="en-GB" sz="4000" baseline="30000" dirty="0">
                <a:solidFill>
                  <a:srgbClr val="00B050"/>
                </a:solidFill>
                <a:latin typeface="Berlin Sans FB" panose="020E0602020502020306" pitchFamily="34" charset="0"/>
              </a:rPr>
              <a:t>th</a:t>
            </a: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 century.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38465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9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3738">
            <a:off x="6707555" y="8172184"/>
            <a:ext cx="4872890" cy="974578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1237">
            <a:off x="2979620" y="4146433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5762" y="421790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dirty="0">
                <a:solidFill>
                  <a:srgbClr val="000000"/>
                </a:solidFill>
                <a:latin typeface="Amatic SC Bold"/>
              </a:rPr>
              <a:t>transport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317700">
            <a:off x="16442109" y="514765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357995" y="8149142"/>
            <a:ext cx="1157200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matic SC Bold"/>
              </a:rPr>
              <a:t>KEY STAGE 1</a:t>
            </a:r>
          </a:p>
        </p:txBody>
      </p:sp>
      <p:pic>
        <p:nvPicPr>
          <p:cNvPr id="26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 result for school b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483" y="598117"/>
            <a:ext cx="48768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in clipar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951" y="423623"/>
            <a:ext cx="2403475" cy="32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rclipar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1164011"/>
            <a:ext cx="3810000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ng.pngtree.com/png-clipart/20190116/ourlarge/pngtree-green-bicycle-blue-seat-beautiful-bicycle-beautiful-bicycle-png-image_40385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5" y="7056120"/>
            <a:ext cx="403860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931608" y="0"/>
            <a:ext cx="1356392" cy="13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506200" y="1542222"/>
            <a:ext cx="5486400" cy="56586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www.honeymoondreams.co.uk/wp-content/uploads/2016/03/Tuk-Tuk-Ride-in-Bangkok-Taxi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9" y="952500"/>
            <a:ext cx="884784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87201" y="2722433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Tuk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GB" sz="4000" dirty="0" err="1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tuk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 in Thailand. It is a popular motor tricycle that has been around for 100 years.</a:t>
            </a:r>
            <a:endParaRPr lang="en-GB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208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3543300"/>
            <a:ext cx="9982200" cy="472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1345274" y="429174"/>
            <a:ext cx="6732225" cy="238183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4062" y="3587109"/>
            <a:ext cx="10424902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What are the different types of transport?</a:t>
            </a: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How does transport affect the environment?</a:t>
            </a: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What is the most/least harmful form of transport? </a:t>
            </a: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342900" indent="-342900" algn="ctr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What type of transport should I use to go to school?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4000" dirty="0">
              <a:solidFill>
                <a:srgbClr val="0070C0"/>
              </a:solidFill>
              <a:latin typeface="Muli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6464" y="1008946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CLASS OBJECTIVES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331" y="3543300"/>
            <a:ext cx="6862257" cy="472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731" y="3695700"/>
            <a:ext cx="6862257" cy="4724400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504162" y="0"/>
            <a:ext cx="1783838" cy="17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getdrawings.com/cliparts/cartoon-airplane-clipart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077421"/>
            <a:ext cx="7944412" cy="54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1104899"/>
            <a:ext cx="5210175" cy="372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50" y="5463672"/>
            <a:ext cx="6229350" cy="4426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951481"/>
            <a:ext cx="5305251" cy="386627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Image result for cartoon train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25" y="2841685"/>
            <a:ext cx="3581400" cy="40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8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in red shirt riding on scooter on white Free Vec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0600" y="495299"/>
            <a:ext cx="4518025" cy="66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7700"/>
            <a:ext cx="5953125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619500"/>
            <a:ext cx="3822360" cy="6667500"/>
          </a:xfrm>
          <a:prstGeom prst="rect">
            <a:avLst/>
          </a:prstGeom>
        </p:spPr>
      </p:pic>
      <p:pic>
        <p:nvPicPr>
          <p:cNvPr id="7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226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1343671" y="489964"/>
            <a:ext cx="9039458" cy="238183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0780085" y="1807514"/>
            <a:ext cx="7663410" cy="617136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3295568" y="1822400"/>
            <a:ext cx="6347506" cy="99602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44915" y="1252244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Different types of transport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10790848" y="972352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787774" y="8900976"/>
            <a:ext cx="567418" cy="626667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752599" y="4041938"/>
            <a:ext cx="89769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The main forms of transport used for getting to school:</a:t>
            </a: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Car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Bus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Train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Bike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  <a:cs typeface="Amatic SC Bold" panose="020B0604020202020204" charset="-79"/>
              </a:rPr>
              <a:t>Our feet!!!!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1784" y="1822157"/>
            <a:ext cx="52578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1343680" y="489605"/>
            <a:ext cx="9025829" cy="23818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3500" y="4624950"/>
            <a:ext cx="7060234" cy="40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1409" y="904220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How do you get to school?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10790848" y="972352"/>
            <a:ext cx="319992" cy="307192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3407610" y="8983114"/>
            <a:ext cx="889210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endParaRPr lang="en-GB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  <a:p>
            <a:pPr algn="ctr"/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  <a:cs typeface="Amatic SC Bold" panose="020B060402020202020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2554728"/>
            <a:ext cx="4832300" cy="5425983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1" y="3477668"/>
            <a:ext cx="9115998" cy="50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7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591800" y="1333500"/>
            <a:ext cx="6858000" cy="3505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9100"/>
            <a:ext cx="9296400" cy="522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961675"/>
            <a:ext cx="6514183" cy="2909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46019"/>
            <a:ext cx="5175024" cy="3740981"/>
          </a:xfrm>
          <a:prstGeom prst="rect">
            <a:avLst/>
          </a:prstGeom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52578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668000" y="14097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this good or bad for you?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Is it good or bad for the environment?</a:t>
            </a:r>
          </a:p>
          <a:p>
            <a:endParaRPr lang="en-GB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Berlin Sans FB" panose="020E0602020502020306" pitchFamily="34" charset="0"/>
              </a:rPr>
              <a:t>Would you like to breathe this air?</a:t>
            </a:r>
          </a:p>
        </p:txBody>
      </p:sp>
    </p:spTree>
    <p:extLst>
      <p:ext uri="{BB962C8B-B14F-4D97-AF65-F5344CB8AC3E}">
        <p14:creationId xmlns:p14="http://schemas.microsoft.com/office/powerpoint/2010/main" val="96218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602</Words>
  <Application>Microsoft Office PowerPoint</Application>
  <PresentationFormat>Custom</PresentationFormat>
  <Paragraphs>124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Berlin Sans FB</vt:lpstr>
      <vt:lpstr>Arial</vt:lpstr>
      <vt:lpstr>Amatic SC Bold</vt:lpstr>
      <vt:lpstr>Calibri</vt:lpstr>
      <vt:lpstr>Muli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these free, recolourable icons and illustrations in your Canva design.</dc:title>
  <dc:creator>Charlene McKeown</dc:creator>
  <cp:lastModifiedBy>Cathy Gorman</cp:lastModifiedBy>
  <cp:revision>36</cp:revision>
  <dcterms:created xsi:type="dcterms:W3CDTF">2006-08-16T00:00:00Z</dcterms:created>
  <dcterms:modified xsi:type="dcterms:W3CDTF">2021-03-30T11:40:55Z</dcterms:modified>
  <dc:identifier>DAEDc3676mY</dc:identifier>
</cp:coreProperties>
</file>